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docx" ContentType="application/vnd.openxmlformats-officedocument.wordprocessingml.document"/>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5">
  <p:sldMasterIdLst>
    <p:sldMasterId id="2147483662" r:id="rId1"/>
    <p:sldMasterId id="2147483688" r:id="rId2"/>
  </p:sldMasterIdLst>
  <p:notesMasterIdLst>
    <p:notesMasterId r:id="rId76"/>
  </p:notesMasterIdLst>
  <p:handoutMasterIdLst>
    <p:handoutMasterId r:id="rId77"/>
  </p:handoutMasterIdLst>
  <p:sldIdLst>
    <p:sldId id="366" r:id="rId3"/>
    <p:sldId id="1498" r:id="rId4"/>
    <p:sldId id="1499" r:id="rId5"/>
    <p:sldId id="1500" r:id="rId6"/>
    <p:sldId id="1501" r:id="rId7"/>
    <p:sldId id="1502" r:id="rId8"/>
    <p:sldId id="1504" r:id="rId9"/>
    <p:sldId id="1503" r:id="rId10"/>
    <p:sldId id="1505" r:id="rId11"/>
    <p:sldId id="1506" r:id="rId12"/>
    <p:sldId id="1507" r:id="rId13"/>
    <p:sldId id="1508" r:id="rId14"/>
    <p:sldId id="1509" r:id="rId15"/>
    <p:sldId id="1563" r:id="rId16"/>
    <p:sldId id="1510" r:id="rId17"/>
    <p:sldId id="1511" r:id="rId18"/>
    <p:sldId id="1512" r:id="rId19"/>
    <p:sldId id="1513" r:id="rId20"/>
    <p:sldId id="1514" r:id="rId21"/>
    <p:sldId id="1515" r:id="rId22"/>
    <p:sldId id="1516" r:id="rId23"/>
    <p:sldId id="1517" r:id="rId24"/>
    <p:sldId id="1518" r:id="rId25"/>
    <p:sldId id="1519" r:id="rId26"/>
    <p:sldId id="1520" r:id="rId27"/>
    <p:sldId id="1564" r:id="rId28"/>
    <p:sldId id="1523" r:id="rId29"/>
    <p:sldId id="1524" r:id="rId30"/>
    <p:sldId id="1525" r:id="rId31"/>
    <p:sldId id="1575" r:id="rId32"/>
    <p:sldId id="1526" r:id="rId33"/>
    <p:sldId id="1545" r:id="rId34"/>
    <p:sldId id="1527" r:id="rId35"/>
    <p:sldId id="1528" r:id="rId36"/>
    <p:sldId id="1529" r:id="rId37"/>
    <p:sldId id="1530" r:id="rId38"/>
    <p:sldId id="1531" r:id="rId39"/>
    <p:sldId id="1532" r:id="rId40"/>
    <p:sldId id="1546" r:id="rId41"/>
    <p:sldId id="1533" r:id="rId42"/>
    <p:sldId id="1547" r:id="rId43"/>
    <p:sldId id="1534" r:id="rId44"/>
    <p:sldId id="1535" r:id="rId45"/>
    <p:sldId id="1536" r:id="rId46"/>
    <p:sldId id="1548" r:id="rId47"/>
    <p:sldId id="1549" r:id="rId48"/>
    <p:sldId id="1537" r:id="rId49"/>
    <p:sldId id="1553" r:id="rId50"/>
    <p:sldId id="1554" r:id="rId51"/>
    <p:sldId id="1538" r:id="rId52"/>
    <p:sldId id="1539" r:id="rId53"/>
    <p:sldId id="1552" r:id="rId54"/>
    <p:sldId id="1555" r:id="rId55"/>
    <p:sldId id="1550" r:id="rId56"/>
    <p:sldId id="1540" r:id="rId57"/>
    <p:sldId id="1557" r:id="rId58"/>
    <p:sldId id="1558" r:id="rId59"/>
    <p:sldId id="1560" r:id="rId60"/>
    <p:sldId id="1569" r:id="rId61"/>
    <p:sldId id="1559" r:id="rId62"/>
    <p:sldId id="1568" r:id="rId63"/>
    <p:sldId id="1567" r:id="rId64"/>
    <p:sldId id="1566" r:id="rId65"/>
    <p:sldId id="1565" r:id="rId66"/>
    <p:sldId id="1570" r:id="rId67"/>
    <p:sldId id="1571" r:id="rId68"/>
    <p:sldId id="1572" r:id="rId69"/>
    <p:sldId id="1573" r:id="rId70"/>
    <p:sldId id="1574" r:id="rId71"/>
    <p:sldId id="1551" r:id="rId72"/>
    <p:sldId id="1541" r:id="rId73"/>
    <p:sldId id="1542" r:id="rId74"/>
    <p:sldId id="1543" r:id="rId75"/>
  </p:sldIdLst>
  <p:sldSz cx="9144000" cy="5143500" type="screen16x9"/>
  <p:notesSz cx="7102475" cy="10233025"/>
  <p:embeddedFontLst>
    <p:embeddedFont>
      <p:font typeface="微软雅黑" panose="020B0503020204020204" pitchFamily="34" charset="-122"/>
      <p:regular r:id="rId78"/>
      <p:bold r:id="rId79"/>
    </p:embeddedFont>
    <p:embeddedFont>
      <p:font typeface="等线 Light" panose="02010600030101010101" pitchFamily="2" charset="-122"/>
      <p:regular r:id="rId80"/>
    </p:embeddedFont>
    <p:embeddedFont>
      <p:font typeface="Calibri Light" panose="020F0302020204030204" pitchFamily="34" charset="0"/>
      <p:regular r:id="rId81"/>
      <p:italic r:id="rId82"/>
    </p:embeddedFont>
    <p:embeddedFont>
      <p:font typeface="方正姚体" panose="02010601030101010101" pitchFamily="2" charset="-122"/>
      <p:regular r:id="rId83"/>
    </p:embeddedFont>
    <p:embeddedFont>
      <p:font typeface="Agency FB" panose="020B0503020202020204" pitchFamily="34" charset="0"/>
      <p:regular r:id="rId84"/>
      <p:bold r:id="rId85"/>
    </p:embeddedFont>
    <p:embeddedFont>
      <p:font typeface="微软雅黑 Light" panose="020B0502040204020203" pitchFamily="34" charset="-122"/>
      <p:regular r:id="rId86"/>
    </p:embeddedFont>
    <p:embeddedFont>
      <p:font typeface="黑体" panose="02010609060101010101" pitchFamily="49" charset="-122"/>
      <p:regular r:id="rId87"/>
    </p:embeddedFont>
    <p:embeddedFont>
      <p:font typeface="Cambria Math" panose="02040503050406030204" pitchFamily="18" charset="0"/>
      <p:regular r:id="rId88"/>
    </p:embeddedFont>
    <p:embeddedFont>
      <p:font typeface="等线" panose="02010600030101010101" pitchFamily="2" charset="-122"/>
      <p:regular r:id="rId89"/>
      <p:bold r:id="rId90"/>
    </p:embeddedFont>
    <p:embeddedFont>
      <p:font typeface="Calibri" panose="020F0502020204030204" pitchFamily="34" charset="0"/>
      <p:regular r:id="rId91"/>
      <p:bold r:id="rId92"/>
      <p:italic r:id="rId93"/>
      <p:boldItalic r:id="rId94"/>
    </p:embeddedFont>
    <p:embeddedFont>
      <p:font typeface="仿宋" panose="02010609060101010101" pitchFamily="49" charset="-122"/>
      <p:regular r:id="rId95"/>
    </p:embeddedFont>
    <p:embeddedFont>
      <p:font typeface="微软雅黑" panose="020B0503020204020204" pitchFamily="34" charset="-122"/>
      <p:regular r:id="rId78"/>
      <p:bold r:id="rId79"/>
    </p:embeddedFont>
    <p:embeddedFont>
      <p:font typeface="Times" panose="02020603050405020304" pitchFamily="18" charset="0"/>
      <p:regular r:id="rId96"/>
      <p:bold r:id="rId97"/>
      <p:italic r:id="rId98"/>
      <p:boldItalic r:id="rId99"/>
    </p:embeddedFont>
  </p:embeddedFontLst>
  <p:defaultTextStyle>
    <a:defPPr>
      <a:defRPr lang="zh-CN"/>
    </a:defPPr>
    <a:lvl1pPr marL="0" lvl="0" indent="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1pPr>
    <a:lvl2pPr marL="342900" lvl="1" indent="1143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2pPr>
    <a:lvl3pPr marL="685800" lvl="2" indent="2286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3pPr>
    <a:lvl4pPr marL="1028700" lvl="3" indent="3429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4pPr>
    <a:lvl5pPr marL="1371600" lvl="4"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5pPr>
    <a:lvl6pPr marL="2286000" lvl="5"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6pPr>
    <a:lvl7pPr marL="2743200" lvl="6"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7pPr>
    <a:lvl8pPr marL="3200400" lvl="7"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8pPr>
    <a:lvl9pPr marL="3657600" lvl="8"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9pPr>
  </p:defaultTextStyle>
  <p:extLst>
    <p:ext uri="{EFAFB233-063F-42B5-8137-9DF3F51BA10A}">
      <p15:sldGuideLst xmlns:p15="http://schemas.microsoft.com/office/powerpoint/2012/main">
        <p15:guide id="1" orient="horz" pos="1618" userDrawn="1">
          <p15:clr>
            <a:srgbClr val="A4A3A4"/>
          </p15:clr>
        </p15:guide>
        <p15:guide id="2" pos="2849" userDrawn="1">
          <p15:clr>
            <a:srgbClr val="A4A3A4"/>
          </p15:clr>
        </p15:guide>
      </p15:sldGuideLst>
    </p:ext>
    <p:ext uri="{2D200454-40CA-4A62-9FC3-DE9A4176ACB9}">
      <p15:notesGuideLst xmlns:p15="http://schemas.microsoft.com/office/powerpoint/2012/main">
        <p15:guide id="1" orient="horz" pos="3220" userDrawn="1">
          <p15:clr>
            <a:srgbClr val="A4A3A4"/>
          </p15:clr>
        </p15:guide>
        <p15:guide id="2" pos="221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D9D9D9"/>
    <a:srgbClr val="1A3816"/>
    <a:srgbClr val="7EC675"/>
    <a:srgbClr val="CC6600"/>
    <a:srgbClr val="295925"/>
    <a:srgbClr val="E7E6E6"/>
    <a:srgbClr val="FFC400"/>
    <a:srgbClr val="E5472E"/>
    <a:srgbClr val="263A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35" autoAdjust="0"/>
    <p:restoredTop sz="82250" autoAdjust="0"/>
  </p:normalViewPr>
  <p:slideViewPr>
    <p:cSldViewPr snapToGrid="0">
      <p:cViewPr varScale="1">
        <p:scale>
          <a:sx n="112" d="100"/>
          <a:sy n="112" d="100"/>
        </p:scale>
        <p:origin x="716" y="60"/>
      </p:cViewPr>
      <p:guideLst>
        <p:guide orient="horz" pos="1618"/>
        <p:guide pos="2849"/>
      </p:guideLst>
    </p:cSldViewPr>
  </p:slideViewPr>
  <p:notesTextViewPr>
    <p:cViewPr>
      <p:scale>
        <a:sx n="1" d="1"/>
        <a:sy n="1" d="1"/>
      </p:scale>
      <p:origin x="0" y="0"/>
    </p:cViewPr>
  </p:notesTextViewPr>
  <p:sorterViewPr showFormatting="0">
    <p:cViewPr varScale="1">
      <p:scale>
        <a:sx n="100" d="100"/>
        <a:sy n="100" d="100"/>
      </p:scale>
      <p:origin x="0" y="0"/>
    </p:cViewPr>
  </p:sorterViewPr>
  <p:notesViewPr>
    <p:cSldViewPr snapToGrid="0">
      <p:cViewPr varScale="1">
        <p:scale>
          <a:sx n="66" d="100"/>
          <a:sy n="66" d="100"/>
        </p:scale>
        <p:origin x="-3173" y="-72"/>
      </p:cViewPr>
      <p:guideLst>
        <p:guide orient="horz" pos="3220"/>
        <p:guide pos="221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2.fntdata"/><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font" Target="fonts/font13.fntdata"/><Relationship Id="rId95" Type="http://schemas.openxmlformats.org/officeDocument/2006/relationships/font" Target="fonts/font18.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3.fntdata"/><Relationship Id="rId85" Type="http://schemas.openxmlformats.org/officeDocument/2006/relationships/font" Target="fonts/font8.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font" Target="fonts/font17.fntdata"/><Relationship Id="rId99" Type="http://schemas.openxmlformats.org/officeDocument/2006/relationships/font" Target="fonts/font22.fntdata"/><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97" Type="http://schemas.openxmlformats.org/officeDocument/2006/relationships/font" Target="fonts/font20.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0.fntdata"/><Relationship Id="rId61" Type="http://schemas.openxmlformats.org/officeDocument/2006/relationships/slide" Target="slides/slide59.xml"/><Relationship Id="rId82" Type="http://schemas.openxmlformats.org/officeDocument/2006/relationships/font" Target="fonts/font5.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handoutMaster" Target="handoutMasters/handoutMaster1.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6.fntdata"/><Relationship Id="rId98" Type="http://schemas.openxmlformats.org/officeDocument/2006/relationships/font" Target="fonts/font21.fntdata"/><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DB4BD3-231D-4231-ADE5-D2BB53E46D10}" type="doc">
      <dgm:prSet loTypeId="urn:microsoft.com/office/officeart/2005/8/layout/hList1" loCatId="list" qsTypeId="urn:microsoft.com/office/officeart/2005/8/quickstyle/simple5" qsCatId="simple" csTypeId="urn:microsoft.com/office/officeart/2005/8/colors/accent1_2" csCatId="accent1" phldr="1"/>
      <dgm:spPr/>
      <dgm:t>
        <a:bodyPr/>
        <a:lstStyle/>
        <a:p>
          <a:endParaRPr lang="zh-CN" altLang="en-US"/>
        </a:p>
      </dgm:t>
    </dgm:pt>
    <dgm:pt modelId="{8CE7C953-7431-4149-B8D4-76EA544C7795}">
      <dgm:prSet/>
      <dgm:spPr/>
      <dgm:t>
        <a:bodyPr/>
        <a:lstStyle/>
        <a:p>
          <a:r>
            <a:rPr lang="zh-CN" b="1" i="0" baseline="0" dirty="0">
              <a:solidFill>
                <a:srgbClr val="FF0000"/>
              </a:solidFill>
            </a:rPr>
            <a:t>数据区块的数据结构</a:t>
          </a:r>
          <a:endParaRPr lang="zh-CN" b="1" dirty="0">
            <a:solidFill>
              <a:srgbClr val="FF0000"/>
            </a:solidFill>
          </a:endParaRPr>
        </a:p>
      </dgm:t>
    </dgm:pt>
    <dgm:pt modelId="{BE6DAA70-8C51-4A2D-A1A3-B14EAF917DD9}" type="parTrans" cxnId="{DEC1CEAD-5A44-4757-89B0-69109A75153B}">
      <dgm:prSet/>
      <dgm:spPr/>
      <dgm:t>
        <a:bodyPr/>
        <a:lstStyle/>
        <a:p>
          <a:endParaRPr lang="zh-CN" altLang="en-US"/>
        </a:p>
      </dgm:t>
    </dgm:pt>
    <dgm:pt modelId="{83F7DEB3-15CB-4EE3-A008-1B9589E91C81}" type="sibTrans" cxnId="{DEC1CEAD-5A44-4757-89B0-69109A75153B}">
      <dgm:prSet/>
      <dgm:spPr/>
      <dgm:t>
        <a:bodyPr/>
        <a:lstStyle/>
        <a:p>
          <a:endParaRPr lang="zh-CN" altLang="en-US"/>
        </a:p>
      </dgm:t>
    </dgm:pt>
    <dgm:pt modelId="{A3378265-CF8C-4371-ADBC-1252336B099C}">
      <dgm:prSet/>
      <dgm:spPr/>
      <dgm:t>
        <a:bodyPr/>
        <a:lstStyle/>
        <a:p>
          <a:r>
            <a:rPr lang="zh-CN" b="0" i="0" baseline="0"/>
            <a:t>区块链的运行流程</a:t>
          </a:r>
          <a:endParaRPr lang="zh-CN"/>
        </a:p>
      </dgm:t>
    </dgm:pt>
    <dgm:pt modelId="{D69DF9F5-9C29-4685-991D-497EB551C86D}" type="parTrans" cxnId="{08A72016-E3CE-42EE-8F0C-92B650D70711}">
      <dgm:prSet/>
      <dgm:spPr/>
      <dgm:t>
        <a:bodyPr/>
        <a:lstStyle/>
        <a:p>
          <a:endParaRPr lang="zh-CN" altLang="en-US"/>
        </a:p>
      </dgm:t>
    </dgm:pt>
    <dgm:pt modelId="{C6F68918-CB61-4F1E-9647-77E3CAF880F1}" type="sibTrans" cxnId="{08A72016-E3CE-42EE-8F0C-92B650D70711}">
      <dgm:prSet/>
      <dgm:spPr/>
      <dgm:t>
        <a:bodyPr/>
        <a:lstStyle/>
        <a:p>
          <a:endParaRPr lang="zh-CN" altLang="en-US"/>
        </a:p>
      </dgm:t>
    </dgm:pt>
    <dgm:pt modelId="{93E2E75A-282D-4087-8050-F76DAEE15EB3}">
      <dgm:prSet/>
      <dgm:spPr/>
      <dgm:t>
        <a:bodyPr/>
        <a:lstStyle/>
        <a:p>
          <a:r>
            <a:rPr lang="zh-CN" b="0" i="0" baseline="0"/>
            <a:t>数据层的关键技术</a:t>
          </a:r>
          <a:endParaRPr lang="zh-CN"/>
        </a:p>
      </dgm:t>
    </dgm:pt>
    <dgm:pt modelId="{F7A3C2E0-2ED9-4EA3-B5A7-4F793FC133B6}" type="parTrans" cxnId="{DD6F9895-7EB0-4C68-B800-15350B1F3F76}">
      <dgm:prSet/>
      <dgm:spPr/>
      <dgm:t>
        <a:bodyPr/>
        <a:lstStyle/>
        <a:p>
          <a:endParaRPr lang="zh-CN" altLang="en-US"/>
        </a:p>
      </dgm:t>
    </dgm:pt>
    <dgm:pt modelId="{F81184B9-0A8C-4894-8653-57E5C081DA88}" type="sibTrans" cxnId="{DD6F9895-7EB0-4C68-B800-15350B1F3F76}">
      <dgm:prSet/>
      <dgm:spPr/>
      <dgm:t>
        <a:bodyPr/>
        <a:lstStyle/>
        <a:p>
          <a:endParaRPr lang="zh-CN" altLang="en-US"/>
        </a:p>
      </dgm:t>
    </dgm:pt>
    <dgm:pt modelId="{32104D4C-7766-4B9B-8042-6539D9A9B397}">
      <dgm:prSet/>
      <dgm:spPr/>
      <dgm:t>
        <a:bodyPr/>
        <a:lstStyle/>
        <a:p>
          <a:r>
            <a:rPr lang="zh-CN" altLang="en-US" dirty="0"/>
            <a:t>区块头</a:t>
          </a:r>
        </a:p>
      </dgm:t>
    </dgm:pt>
    <dgm:pt modelId="{B3A43772-6D34-4830-A1FE-41E5AFE8C053}" type="parTrans" cxnId="{D0503159-9790-4E6C-8CCD-31D5C16CF6D9}">
      <dgm:prSet/>
      <dgm:spPr/>
      <dgm:t>
        <a:bodyPr/>
        <a:lstStyle/>
        <a:p>
          <a:endParaRPr lang="zh-CN" altLang="en-US"/>
        </a:p>
      </dgm:t>
    </dgm:pt>
    <dgm:pt modelId="{3F47BF3A-A477-4845-AE17-F8EA1C10E82E}" type="sibTrans" cxnId="{D0503159-9790-4E6C-8CCD-31D5C16CF6D9}">
      <dgm:prSet/>
      <dgm:spPr/>
      <dgm:t>
        <a:bodyPr/>
        <a:lstStyle/>
        <a:p>
          <a:endParaRPr lang="zh-CN" altLang="en-US"/>
        </a:p>
      </dgm:t>
    </dgm:pt>
    <dgm:pt modelId="{C1522DB8-D18E-49E7-A898-2A3531E964E7}">
      <dgm:prSet/>
      <dgm:spPr/>
      <dgm:t>
        <a:bodyPr/>
        <a:lstStyle/>
        <a:p>
          <a:r>
            <a:rPr lang="zh-CN" altLang="en-US" dirty="0"/>
            <a:t>区块体</a:t>
          </a:r>
        </a:p>
      </dgm:t>
    </dgm:pt>
    <dgm:pt modelId="{E40F6CDD-9575-4914-974E-B3B2F2C6988A}" type="parTrans" cxnId="{15386D2B-6516-438A-B3D1-448109054A1A}">
      <dgm:prSet/>
      <dgm:spPr/>
      <dgm:t>
        <a:bodyPr/>
        <a:lstStyle/>
        <a:p>
          <a:endParaRPr lang="zh-CN" altLang="en-US"/>
        </a:p>
      </dgm:t>
    </dgm:pt>
    <dgm:pt modelId="{411CD7FA-CF68-441B-B21B-338EBDA82CDB}" type="sibTrans" cxnId="{15386D2B-6516-438A-B3D1-448109054A1A}">
      <dgm:prSet/>
      <dgm:spPr/>
      <dgm:t>
        <a:bodyPr/>
        <a:lstStyle/>
        <a:p>
          <a:endParaRPr lang="zh-CN" altLang="en-US"/>
        </a:p>
      </dgm:t>
    </dgm:pt>
    <dgm:pt modelId="{C1963029-DF34-43CD-83B4-ED411523622C}">
      <dgm:prSet/>
      <dgm:spPr/>
      <dgm:t>
        <a:bodyPr/>
        <a:lstStyle/>
        <a:p>
          <a:r>
            <a:rPr lang="zh-CN" altLang="en-US" dirty="0"/>
            <a:t>交易类型</a:t>
          </a:r>
        </a:p>
      </dgm:t>
    </dgm:pt>
    <dgm:pt modelId="{864273BC-5438-448D-BBB1-C799BFDE88E1}" type="parTrans" cxnId="{681D5B50-FA57-4F8B-A4F7-F665BA1003F1}">
      <dgm:prSet/>
      <dgm:spPr/>
      <dgm:t>
        <a:bodyPr/>
        <a:lstStyle/>
        <a:p>
          <a:endParaRPr lang="zh-CN" altLang="en-US"/>
        </a:p>
      </dgm:t>
    </dgm:pt>
    <dgm:pt modelId="{6A8A78E4-A3F0-4310-B2EE-991302E71774}" type="sibTrans" cxnId="{681D5B50-FA57-4F8B-A4F7-F665BA1003F1}">
      <dgm:prSet/>
      <dgm:spPr/>
      <dgm:t>
        <a:bodyPr/>
        <a:lstStyle/>
        <a:p>
          <a:endParaRPr lang="zh-CN" altLang="en-US"/>
        </a:p>
      </dgm:t>
    </dgm:pt>
    <dgm:pt modelId="{982820D4-9719-4BC0-B990-0F1BF681DA5C}">
      <dgm:prSet/>
      <dgm:spPr/>
      <dgm:t>
        <a:bodyPr/>
        <a:lstStyle/>
        <a:p>
          <a:r>
            <a:rPr lang="zh-CN" altLang="en-US" dirty="0"/>
            <a:t>交易生成</a:t>
          </a:r>
        </a:p>
      </dgm:t>
    </dgm:pt>
    <dgm:pt modelId="{C988B596-F576-4275-8DEC-A0B5138F3C41}" type="parTrans" cxnId="{782D6A4B-2B15-4EBD-BEE6-3C93DA2D1069}">
      <dgm:prSet/>
      <dgm:spPr/>
      <dgm:t>
        <a:bodyPr/>
        <a:lstStyle/>
        <a:p>
          <a:endParaRPr lang="zh-CN" altLang="en-US"/>
        </a:p>
      </dgm:t>
    </dgm:pt>
    <dgm:pt modelId="{8E7F0E9D-11F6-4503-B125-2751EF2BC3ED}" type="sibTrans" cxnId="{782D6A4B-2B15-4EBD-BEE6-3C93DA2D1069}">
      <dgm:prSet/>
      <dgm:spPr/>
      <dgm:t>
        <a:bodyPr/>
        <a:lstStyle/>
        <a:p>
          <a:endParaRPr lang="zh-CN" altLang="en-US"/>
        </a:p>
      </dgm:t>
    </dgm:pt>
    <dgm:pt modelId="{5609E8FB-AA7E-4BD4-BCE0-E909C29D7CE0}">
      <dgm:prSet/>
      <dgm:spPr/>
      <dgm:t>
        <a:bodyPr/>
        <a:lstStyle/>
        <a:p>
          <a:r>
            <a:rPr lang="zh-CN" altLang="en-US" dirty="0"/>
            <a:t>交易池管理</a:t>
          </a:r>
        </a:p>
      </dgm:t>
    </dgm:pt>
    <dgm:pt modelId="{C3A34C4A-A13D-421A-85ED-793B6FCBC54A}" type="parTrans" cxnId="{9F7BCE4A-F135-48C6-BD0A-3C876FA91FC8}">
      <dgm:prSet/>
      <dgm:spPr/>
      <dgm:t>
        <a:bodyPr/>
        <a:lstStyle/>
        <a:p>
          <a:endParaRPr lang="zh-CN" altLang="en-US"/>
        </a:p>
      </dgm:t>
    </dgm:pt>
    <dgm:pt modelId="{389B61B9-3DBD-420D-8985-FD0BB4196C54}" type="sibTrans" cxnId="{9F7BCE4A-F135-48C6-BD0A-3C876FA91FC8}">
      <dgm:prSet/>
      <dgm:spPr/>
      <dgm:t>
        <a:bodyPr/>
        <a:lstStyle/>
        <a:p>
          <a:endParaRPr lang="zh-CN" altLang="en-US"/>
        </a:p>
      </dgm:t>
    </dgm:pt>
    <dgm:pt modelId="{F52C0149-0A19-4448-ACB4-37E9631ED2D9}">
      <dgm:prSet/>
      <dgm:spPr/>
      <dgm:t>
        <a:bodyPr/>
        <a:lstStyle/>
        <a:p>
          <a:r>
            <a:rPr lang="zh-CN" altLang="en-US" dirty="0"/>
            <a:t>手续费定价</a:t>
          </a:r>
        </a:p>
      </dgm:t>
    </dgm:pt>
    <dgm:pt modelId="{9CCB684D-C70A-4A98-9B6B-4628E2F305D7}" type="parTrans" cxnId="{007CBFFA-5E86-40C0-BADE-7133B58753F3}">
      <dgm:prSet/>
      <dgm:spPr/>
      <dgm:t>
        <a:bodyPr/>
        <a:lstStyle/>
        <a:p>
          <a:endParaRPr lang="zh-CN" altLang="en-US"/>
        </a:p>
      </dgm:t>
    </dgm:pt>
    <dgm:pt modelId="{7A3E1764-E70A-4D75-804A-494779F63D84}" type="sibTrans" cxnId="{007CBFFA-5E86-40C0-BADE-7133B58753F3}">
      <dgm:prSet/>
      <dgm:spPr/>
      <dgm:t>
        <a:bodyPr/>
        <a:lstStyle/>
        <a:p>
          <a:endParaRPr lang="zh-CN" altLang="en-US"/>
        </a:p>
      </dgm:t>
    </dgm:pt>
    <dgm:pt modelId="{38027010-1510-4597-9035-58C4D158FC8E}">
      <dgm:prSet/>
      <dgm:spPr/>
      <dgm:t>
        <a:bodyPr/>
        <a:lstStyle/>
        <a:p>
          <a:r>
            <a:rPr lang="zh-CN" altLang="en-US" dirty="0"/>
            <a:t>难度调整</a:t>
          </a:r>
        </a:p>
      </dgm:t>
    </dgm:pt>
    <dgm:pt modelId="{18A24CBB-54C3-409D-B1A5-E00E7ABAB461}" type="parTrans" cxnId="{4A26C5BA-D261-45BF-8C22-77CA78187F06}">
      <dgm:prSet/>
      <dgm:spPr/>
      <dgm:t>
        <a:bodyPr/>
        <a:lstStyle/>
        <a:p>
          <a:endParaRPr lang="zh-CN" altLang="en-US"/>
        </a:p>
      </dgm:t>
    </dgm:pt>
    <dgm:pt modelId="{A549153B-E72E-4E1B-8177-90C2FC513560}" type="sibTrans" cxnId="{4A26C5BA-D261-45BF-8C22-77CA78187F06}">
      <dgm:prSet/>
      <dgm:spPr/>
      <dgm:t>
        <a:bodyPr/>
        <a:lstStyle/>
        <a:p>
          <a:endParaRPr lang="zh-CN" altLang="en-US"/>
        </a:p>
      </dgm:t>
    </dgm:pt>
    <dgm:pt modelId="{1452D4FC-3D55-48D4-B562-216546996D49}">
      <dgm:prSet/>
      <dgm:spPr/>
      <dgm:t>
        <a:bodyPr/>
        <a:lstStyle/>
        <a:p>
          <a:r>
            <a:rPr lang="zh-CN" altLang="en-US" dirty="0"/>
            <a:t>时间戳</a:t>
          </a:r>
        </a:p>
      </dgm:t>
    </dgm:pt>
    <dgm:pt modelId="{8338A29F-A55B-4DF4-BA08-4244B83872DC}" type="parTrans" cxnId="{D4BBAA14-567A-41F7-92FE-BC21BE8B6450}">
      <dgm:prSet/>
      <dgm:spPr/>
      <dgm:t>
        <a:bodyPr/>
        <a:lstStyle/>
        <a:p>
          <a:endParaRPr lang="zh-CN" altLang="en-US"/>
        </a:p>
      </dgm:t>
    </dgm:pt>
    <dgm:pt modelId="{087384CE-D80E-46FB-B78D-ABA49BAD6FED}" type="sibTrans" cxnId="{D4BBAA14-567A-41F7-92FE-BC21BE8B6450}">
      <dgm:prSet/>
      <dgm:spPr/>
      <dgm:t>
        <a:bodyPr/>
        <a:lstStyle/>
        <a:p>
          <a:endParaRPr lang="zh-CN" altLang="en-US"/>
        </a:p>
      </dgm:t>
    </dgm:pt>
    <dgm:pt modelId="{7CAE6795-7760-4A3A-97AB-D8DBCCF3A233}">
      <dgm:prSet/>
      <dgm:spPr/>
      <dgm:t>
        <a:bodyPr/>
        <a:lstStyle/>
        <a:p>
          <a:r>
            <a:rPr lang="zh-CN" dirty="0"/>
            <a:t>哈希函数</a:t>
          </a:r>
          <a:endParaRPr lang="zh-CN" altLang="en-US" dirty="0"/>
        </a:p>
      </dgm:t>
    </dgm:pt>
    <dgm:pt modelId="{7956E684-6BFB-4218-889B-CCA69C71A5C4}" type="parTrans" cxnId="{F290A868-5ECD-463D-8E88-3E54B2951AE8}">
      <dgm:prSet/>
      <dgm:spPr/>
      <dgm:t>
        <a:bodyPr/>
        <a:lstStyle/>
        <a:p>
          <a:endParaRPr lang="zh-CN" altLang="en-US"/>
        </a:p>
      </dgm:t>
    </dgm:pt>
    <dgm:pt modelId="{583C73E6-BC89-41EB-8A30-BF1FE451149B}" type="sibTrans" cxnId="{F290A868-5ECD-463D-8E88-3E54B2951AE8}">
      <dgm:prSet/>
      <dgm:spPr/>
      <dgm:t>
        <a:bodyPr/>
        <a:lstStyle/>
        <a:p>
          <a:endParaRPr lang="zh-CN" altLang="en-US"/>
        </a:p>
      </dgm:t>
    </dgm:pt>
    <dgm:pt modelId="{1CBE3802-8D0D-4815-8DF8-F41B8CA18ACC}">
      <dgm:prSet/>
      <dgm:spPr/>
      <dgm:t>
        <a:bodyPr/>
        <a:lstStyle/>
        <a:p>
          <a:r>
            <a:rPr lang="zh-CN" dirty="0"/>
            <a:t>默克尔树</a:t>
          </a:r>
          <a:endParaRPr lang="zh-CN" altLang="en-US" dirty="0"/>
        </a:p>
      </dgm:t>
    </dgm:pt>
    <dgm:pt modelId="{D3E98799-14D3-462D-B0CD-9569EE855A89}" type="parTrans" cxnId="{17E6B759-99F3-4049-A975-78432614BA0C}">
      <dgm:prSet/>
      <dgm:spPr/>
      <dgm:t>
        <a:bodyPr/>
        <a:lstStyle/>
        <a:p>
          <a:endParaRPr lang="zh-CN" altLang="en-US"/>
        </a:p>
      </dgm:t>
    </dgm:pt>
    <dgm:pt modelId="{E33D3499-45E7-4F23-996A-5F79C2D31854}" type="sibTrans" cxnId="{17E6B759-99F3-4049-A975-78432614BA0C}">
      <dgm:prSet/>
      <dgm:spPr/>
      <dgm:t>
        <a:bodyPr/>
        <a:lstStyle/>
        <a:p>
          <a:endParaRPr lang="zh-CN" altLang="en-US"/>
        </a:p>
      </dgm:t>
    </dgm:pt>
    <dgm:pt modelId="{6AA6DF42-5E62-4F1C-96B2-CDC2DCF55D6B}">
      <dgm:prSet/>
      <dgm:spPr/>
      <dgm:t>
        <a:bodyPr/>
        <a:lstStyle/>
        <a:p>
          <a:r>
            <a:rPr lang="zh-CN" dirty="0"/>
            <a:t>非对称加密</a:t>
          </a:r>
          <a:endParaRPr lang="zh-CN" altLang="en-US" dirty="0"/>
        </a:p>
      </dgm:t>
    </dgm:pt>
    <dgm:pt modelId="{1DB55BFD-0B3B-4D83-BE84-91BF9CDC1863}" type="parTrans" cxnId="{D82AE0D6-EED3-456A-A25C-CA3FCC2E5756}">
      <dgm:prSet/>
      <dgm:spPr/>
      <dgm:t>
        <a:bodyPr/>
        <a:lstStyle/>
        <a:p>
          <a:endParaRPr lang="zh-CN" altLang="en-US"/>
        </a:p>
      </dgm:t>
    </dgm:pt>
    <dgm:pt modelId="{1C9954FC-5370-4F5A-9C8C-08B8932EF3CE}" type="sibTrans" cxnId="{D82AE0D6-EED3-456A-A25C-CA3FCC2E5756}">
      <dgm:prSet/>
      <dgm:spPr/>
      <dgm:t>
        <a:bodyPr/>
        <a:lstStyle/>
        <a:p>
          <a:endParaRPr lang="zh-CN" altLang="en-US"/>
        </a:p>
      </dgm:t>
    </dgm:pt>
    <dgm:pt modelId="{E0C7680D-5CEB-43DD-8A18-064F010CD037}">
      <dgm:prSet/>
      <dgm:spPr/>
      <dgm:t>
        <a:bodyPr/>
        <a:lstStyle/>
        <a:p>
          <a:r>
            <a:rPr lang="zh-CN" altLang="en-US" dirty="0"/>
            <a:t>数字签名</a:t>
          </a:r>
        </a:p>
      </dgm:t>
    </dgm:pt>
    <dgm:pt modelId="{A48CB61F-26AE-4A76-9607-479D8B9C8C12}" type="parTrans" cxnId="{406F510C-308D-4BDC-8E4F-36221CAE82FF}">
      <dgm:prSet/>
      <dgm:spPr/>
      <dgm:t>
        <a:bodyPr/>
        <a:lstStyle/>
        <a:p>
          <a:endParaRPr lang="zh-CN" altLang="en-US"/>
        </a:p>
      </dgm:t>
    </dgm:pt>
    <dgm:pt modelId="{35584D9E-FA96-43E5-8048-01AB478E5FAC}" type="sibTrans" cxnId="{406F510C-308D-4BDC-8E4F-36221CAE82FF}">
      <dgm:prSet/>
      <dgm:spPr/>
      <dgm:t>
        <a:bodyPr/>
        <a:lstStyle/>
        <a:p>
          <a:endParaRPr lang="zh-CN" altLang="en-US"/>
        </a:p>
      </dgm:t>
    </dgm:pt>
    <dgm:pt modelId="{678225FE-7A21-41C1-9461-997A2334B396}" type="pres">
      <dgm:prSet presAssocID="{9EDB4BD3-231D-4231-ADE5-D2BB53E46D10}" presName="Name0" presStyleCnt="0">
        <dgm:presLayoutVars>
          <dgm:dir/>
          <dgm:animLvl val="lvl"/>
          <dgm:resizeHandles val="exact"/>
        </dgm:presLayoutVars>
      </dgm:prSet>
      <dgm:spPr/>
      <dgm:t>
        <a:bodyPr/>
        <a:lstStyle/>
        <a:p>
          <a:endParaRPr lang="zh-CN" altLang="en-US"/>
        </a:p>
      </dgm:t>
    </dgm:pt>
    <dgm:pt modelId="{28E63C49-604D-4AAE-A21D-6CBEE6F07A5A}" type="pres">
      <dgm:prSet presAssocID="{8CE7C953-7431-4149-B8D4-76EA544C7795}" presName="composite" presStyleCnt="0"/>
      <dgm:spPr/>
    </dgm:pt>
    <dgm:pt modelId="{A287EDD9-1AAE-4C09-97E1-F3F772D85633}" type="pres">
      <dgm:prSet presAssocID="{8CE7C953-7431-4149-B8D4-76EA544C7795}" presName="parTx" presStyleLbl="alignNode1" presStyleIdx="0" presStyleCnt="3">
        <dgm:presLayoutVars>
          <dgm:chMax val="0"/>
          <dgm:chPref val="0"/>
          <dgm:bulletEnabled val="1"/>
        </dgm:presLayoutVars>
      </dgm:prSet>
      <dgm:spPr/>
      <dgm:t>
        <a:bodyPr/>
        <a:lstStyle/>
        <a:p>
          <a:endParaRPr lang="zh-CN" altLang="en-US"/>
        </a:p>
      </dgm:t>
    </dgm:pt>
    <dgm:pt modelId="{792584DF-CBE4-4CE9-A1E0-DA461506C2D2}" type="pres">
      <dgm:prSet presAssocID="{8CE7C953-7431-4149-B8D4-76EA544C7795}" presName="desTx" presStyleLbl="alignAccFollowNode1" presStyleIdx="0" presStyleCnt="3">
        <dgm:presLayoutVars>
          <dgm:bulletEnabled val="1"/>
        </dgm:presLayoutVars>
      </dgm:prSet>
      <dgm:spPr/>
      <dgm:t>
        <a:bodyPr/>
        <a:lstStyle/>
        <a:p>
          <a:endParaRPr lang="zh-CN" altLang="en-US"/>
        </a:p>
      </dgm:t>
    </dgm:pt>
    <dgm:pt modelId="{3AB08F5E-DD6B-420D-AF4C-43F5AB94768D}" type="pres">
      <dgm:prSet presAssocID="{83F7DEB3-15CB-4EE3-A008-1B9589E91C81}" presName="space" presStyleCnt="0"/>
      <dgm:spPr/>
    </dgm:pt>
    <dgm:pt modelId="{9925D4A7-DB9F-40BA-BD6D-DF923913931F}" type="pres">
      <dgm:prSet presAssocID="{A3378265-CF8C-4371-ADBC-1252336B099C}" presName="composite" presStyleCnt="0"/>
      <dgm:spPr/>
    </dgm:pt>
    <dgm:pt modelId="{0D59F84E-6780-427E-AB13-3D36B3BF9056}" type="pres">
      <dgm:prSet presAssocID="{A3378265-CF8C-4371-ADBC-1252336B099C}" presName="parTx" presStyleLbl="alignNode1" presStyleIdx="1" presStyleCnt="3">
        <dgm:presLayoutVars>
          <dgm:chMax val="0"/>
          <dgm:chPref val="0"/>
          <dgm:bulletEnabled val="1"/>
        </dgm:presLayoutVars>
      </dgm:prSet>
      <dgm:spPr/>
      <dgm:t>
        <a:bodyPr/>
        <a:lstStyle/>
        <a:p>
          <a:endParaRPr lang="zh-CN" altLang="en-US"/>
        </a:p>
      </dgm:t>
    </dgm:pt>
    <dgm:pt modelId="{8CE6B595-9563-4C00-A13E-B0D865603FF7}" type="pres">
      <dgm:prSet presAssocID="{A3378265-CF8C-4371-ADBC-1252336B099C}" presName="desTx" presStyleLbl="alignAccFollowNode1" presStyleIdx="1" presStyleCnt="3">
        <dgm:presLayoutVars>
          <dgm:bulletEnabled val="1"/>
        </dgm:presLayoutVars>
      </dgm:prSet>
      <dgm:spPr/>
      <dgm:t>
        <a:bodyPr/>
        <a:lstStyle/>
        <a:p>
          <a:endParaRPr lang="zh-CN" altLang="en-US"/>
        </a:p>
      </dgm:t>
    </dgm:pt>
    <dgm:pt modelId="{1E42F3A0-4E09-40CC-87C5-A1BF1F92614B}" type="pres">
      <dgm:prSet presAssocID="{C6F68918-CB61-4F1E-9647-77E3CAF880F1}" presName="space" presStyleCnt="0"/>
      <dgm:spPr/>
    </dgm:pt>
    <dgm:pt modelId="{C336E8EE-3E85-42E4-A582-2A52CF98D50C}" type="pres">
      <dgm:prSet presAssocID="{93E2E75A-282D-4087-8050-F76DAEE15EB3}" presName="composite" presStyleCnt="0"/>
      <dgm:spPr/>
    </dgm:pt>
    <dgm:pt modelId="{EACF71EE-C933-4AA7-915B-74D276D7A04F}" type="pres">
      <dgm:prSet presAssocID="{93E2E75A-282D-4087-8050-F76DAEE15EB3}" presName="parTx" presStyleLbl="alignNode1" presStyleIdx="2" presStyleCnt="3">
        <dgm:presLayoutVars>
          <dgm:chMax val="0"/>
          <dgm:chPref val="0"/>
          <dgm:bulletEnabled val="1"/>
        </dgm:presLayoutVars>
      </dgm:prSet>
      <dgm:spPr/>
      <dgm:t>
        <a:bodyPr/>
        <a:lstStyle/>
        <a:p>
          <a:endParaRPr lang="zh-CN" altLang="en-US"/>
        </a:p>
      </dgm:t>
    </dgm:pt>
    <dgm:pt modelId="{D68503DE-B1A2-4980-9A66-5D0B59125493}" type="pres">
      <dgm:prSet presAssocID="{93E2E75A-282D-4087-8050-F76DAEE15EB3}" presName="desTx" presStyleLbl="alignAccFollowNode1" presStyleIdx="2" presStyleCnt="3">
        <dgm:presLayoutVars>
          <dgm:bulletEnabled val="1"/>
        </dgm:presLayoutVars>
      </dgm:prSet>
      <dgm:spPr/>
      <dgm:t>
        <a:bodyPr/>
        <a:lstStyle/>
        <a:p>
          <a:endParaRPr lang="zh-CN" altLang="en-US"/>
        </a:p>
      </dgm:t>
    </dgm:pt>
  </dgm:ptLst>
  <dgm:cxnLst>
    <dgm:cxn modelId="{9F7BCE4A-F135-48C6-BD0A-3C876FA91FC8}" srcId="{A3378265-CF8C-4371-ADBC-1252336B099C}" destId="{5609E8FB-AA7E-4BD4-BCE0-E909C29D7CE0}" srcOrd="1" destOrd="0" parTransId="{C3A34C4A-A13D-421A-85ED-793B6FCBC54A}" sibTransId="{389B61B9-3DBD-420D-8985-FD0BB4196C54}"/>
    <dgm:cxn modelId="{08A72016-E3CE-42EE-8F0C-92B650D70711}" srcId="{9EDB4BD3-231D-4231-ADE5-D2BB53E46D10}" destId="{A3378265-CF8C-4371-ADBC-1252336B099C}" srcOrd="1" destOrd="0" parTransId="{D69DF9F5-9C29-4685-991D-497EB551C86D}" sibTransId="{C6F68918-CB61-4F1E-9647-77E3CAF880F1}"/>
    <dgm:cxn modelId="{2756EF3E-9232-4831-B548-CAC2B4D712E7}" type="presOf" srcId="{5609E8FB-AA7E-4BD4-BCE0-E909C29D7CE0}" destId="{8CE6B595-9563-4C00-A13E-B0D865603FF7}" srcOrd="0" destOrd="1" presId="urn:microsoft.com/office/officeart/2005/8/layout/hList1"/>
    <dgm:cxn modelId="{FFC2AA3C-2C71-434C-944D-3ABF667B70A5}" type="presOf" srcId="{C1963029-DF34-43CD-83B4-ED411523622C}" destId="{792584DF-CBE4-4CE9-A1E0-DA461506C2D2}" srcOrd="0" destOrd="2" presId="urn:microsoft.com/office/officeart/2005/8/layout/hList1"/>
    <dgm:cxn modelId="{DEC1CEAD-5A44-4757-89B0-69109A75153B}" srcId="{9EDB4BD3-231D-4231-ADE5-D2BB53E46D10}" destId="{8CE7C953-7431-4149-B8D4-76EA544C7795}" srcOrd="0" destOrd="0" parTransId="{BE6DAA70-8C51-4A2D-A1A3-B14EAF917DD9}" sibTransId="{83F7DEB3-15CB-4EE3-A008-1B9589E91C81}"/>
    <dgm:cxn modelId="{079B3DA6-8864-4DBA-AADC-F8D65B00B26C}" type="presOf" srcId="{6AA6DF42-5E62-4F1C-96B2-CDC2DCF55D6B}" destId="{D68503DE-B1A2-4980-9A66-5D0B59125493}" srcOrd="0" destOrd="3" presId="urn:microsoft.com/office/officeart/2005/8/layout/hList1"/>
    <dgm:cxn modelId="{9886B262-9AA2-409B-8728-E3B58A1A94AC}" type="presOf" srcId="{93E2E75A-282D-4087-8050-F76DAEE15EB3}" destId="{EACF71EE-C933-4AA7-915B-74D276D7A04F}" srcOrd="0" destOrd="0" presId="urn:microsoft.com/office/officeart/2005/8/layout/hList1"/>
    <dgm:cxn modelId="{FEFD045B-35CD-4519-AD34-3C1A1B78FBDA}" type="presOf" srcId="{C1522DB8-D18E-49E7-A898-2A3531E964E7}" destId="{792584DF-CBE4-4CE9-A1E0-DA461506C2D2}" srcOrd="0" destOrd="1" presId="urn:microsoft.com/office/officeart/2005/8/layout/hList1"/>
    <dgm:cxn modelId="{15386D2B-6516-438A-B3D1-448109054A1A}" srcId="{8CE7C953-7431-4149-B8D4-76EA544C7795}" destId="{C1522DB8-D18E-49E7-A898-2A3531E964E7}" srcOrd="1" destOrd="0" parTransId="{E40F6CDD-9575-4914-974E-B3B2F2C6988A}" sibTransId="{411CD7FA-CF68-441B-B21B-338EBDA82CDB}"/>
    <dgm:cxn modelId="{E63C5A1B-F21A-4061-AEB1-DD76D34B96FE}" type="presOf" srcId="{8CE7C953-7431-4149-B8D4-76EA544C7795}" destId="{A287EDD9-1AAE-4C09-97E1-F3F772D85633}" srcOrd="0" destOrd="0" presId="urn:microsoft.com/office/officeart/2005/8/layout/hList1"/>
    <dgm:cxn modelId="{D82AE0D6-EED3-456A-A25C-CA3FCC2E5756}" srcId="{93E2E75A-282D-4087-8050-F76DAEE15EB3}" destId="{6AA6DF42-5E62-4F1C-96B2-CDC2DCF55D6B}" srcOrd="3" destOrd="0" parTransId="{1DB55BFD-0B3B-4D83-BE84-91BF9CDC1863}" sibTransId="{1C9954FC-5370-4F5A-9C8C-08B8932EF3CE}"/>
    <dgm:cxn modelId="{AB020A13-5F25-4EF6-BB46-F8D3BA94DADA}" type="presOf" srcId="{F52C0149-0A19-4448-ACB4-37E9631ED2D9}" destId="{8CE6B595-9563-4C00-A13E-B0D865603FF7}" srcOrd="0" destOrd="2" presId="urn:microsoft.com/office/officeart/2005/8/layout/hList1"/>
    <dgm:cxn modelId="{A068CAA9-0110-4D0F-9BC8-895ECEE1A02A}" type="presOf" srcId="{9EDB4BD3-231D-4231-ADE5-D2BB53E46D10}" destId="{678225FE-7A21-41C1-9461-997A2334B396}" srcOrd="0" destOrd="0" presId="urn:microsoft.com/office/officeart/2005/8/layout/hList1"/>
    <dgm:cxn modelId="{ADCD3582-8405-4080-BD1F-909FDD68C100}" type="presOf" srcId="{32104D4C-7766-4B9B-8042-6539D9A9B397}" destId="{792584DF-CBE4-4CE9-A1E0-DA461506C2D2}" srcOrd="0" destOrd="0" presId="urn:microsoft.com/office/officeart/2005/8/layout/hList1"/>
    <dgm:cxn modelId="{007CBFFA-5E86-40C0-BADE-7133B58753F3}" srcId="{A3378265-CF8C-4371-ADBC-1252336B099C}" destId="{F52C0149-0A19-4448-ACB4-37E9631ED2D9}" srcOrd="2" destOrd="0" parTransId="{9CCB684D-C70A-4A98-9B6B-4628E2F305D7}" sibTransId="{7A3E1764-E70A-4D75-804A-494779F63D84}"/>
    <dgm:cxn modelId="{D4BBAA14-567A-41F7-92FE-BC21BE8B6450}" srcId="{93E2E75A-282D-4087-8050-F76DAEE15EB3}" destId="{1452D4FC-3D55-48D4-B562-216546996D49}" srcOrd="0" destOrd="0" parTransId="{8338A29F-A55B-4DF4-BA08-4244B83872DC}" sibTransId="{087384CE-D80E-46FB-B78D-ABA49BAD6FED}"/>
    <dgm:cxn modelId="{D0503159-9790-4E6C-8CCD-31D5C16CF6D9}" srcId="{8CE7C953-7431-4149-B8D4-76EA544C7795}" destId="{32104D4C-7766-4B9B-8042-6539D9A9B397}" srcOrd="0" destOrd="0" parTransId="{B3A43772-6D34-4830-A1FE-41E5AFE8C053}" sibTransId="{3F47BF3A-A477-4845-AE17-F8EA1C10E82E}"/>
    <dgm:cxn modelId="{98D6EE00-399B-4684-B947-4B8F9B373B0F}" type="presOf" srcId="{982820D4-9719-4BC0-B990-0F1BF681DA5C}" destId="{8CE6B595-9563-4C00-A13E-B0D865603FF7}" srcOrd="0" destOrd="0" presId="urn:microsoft.com/office/officeart/2005/8/layout/hList1"/>
    <dgm:cxn modelId="{DD6F9895-7EB0-4C68-B800-15350B1F3F76}" srcId="{9EDB4BD3-231D-4231-ADE5-D2BB53E46D10}" destId="{93E2E75A-282D-4087-8050-F76DAEE15EB3}" srcOrd="2" destOrd="0" parTransId="{F7A3C2E0-2ED9-4EA3-B5A7-4F793FC133B6}" sibTransId="{F81184B9-0A8C-4894-8653-57E5C081DA88}"/>
    <dgm:cxn modelId="{782D6A4B-2B15-4EBD-BEE6-3C93DA2D1069}" srcId="{A3378265-CF8C-4371-ADBC-1252336B099C}" destId="{982820D4-9719-4BC0-B990-0F1BF681DA5C}" srcOrd="0" destOrd="0" parTransId="{C988B596-F576-4275-8DEC-A0B5138F3C41}" sibTransId="{8E7F0E9D-11F6-4503-B125-2751EF2BC3ED}"/>
    <dgm:cxn modelId="{17E6B759-99F3-4049-A975-78432614BA0C}" srcId="{93E2E75A-282D-4087-8050-F76DAEE15EB3}" destId="{1CBE3802-8D0D-4815-8DF8-F41B8CA18ACC}" srcOrd="2" destOrd="0" parTransId="{D3E98799-14D3-462D-B0CD-9569EE855A89}" sibTransId="{E33D3499-45E7-4F23-996A-5F79C2D31854}"/>
    <dgm:cxn modelId="{7472EFA2-DB1F-485A-B3BE-5B8DA9EA484B}" type="presOf" srcId="{1CBE3802-8D0D-4815-8DF8-F41B8CA18ACC}" destId="{D68503DE-B1A2-4980-9A66-5D0B59125493}" srcOrd="0" destOrd="2" presId="urn:microsoft.com/office/officeart/2005/8/layout/hList1"/>
    <dgm:cxn modelId="{E26EBC8C-0651-4C54-A5DA-5DF5CED0C9C1}" type="presOf" srcId="{E0C7680D-5CEB-43DD-8A18-064F010CD037}" destId="{D68503DE-B1A2-4980-9A66-5D0B59125493}" srcOrd="0" destOrd="4" presId="urn:microsoft.com/office/officeart/2005/8/layout/hList1"/>
    <dgm:cxn modelId="{65C3BF0A-6484-45FE-9360-578ADF69C09C}" type="presOf" srcId="{7CAE6795-7760-4A3A-97AB-D8DBCCF3A233}" destId="{D68503DE-B1A2-4980-9A66-5D0B59125493}" srcOrd="0" destOrd="1" presId="urn:microsoft.com/office/officeart/2005/8/layout/hList1"/>
    <dgm:cxn modelId="{69C69074-6900-446B-A36D-749F95426D7F}" type="presOf" srcId="{1452D4FC-3D55-48D4-B562-216546996D49}" destId="{D68503DE-B1A2-4980-9A66-5D0B59125493}" srcOrd="0" destOrd="0" presId="urn:microsoft.com/office/officeart/2005/8/layout/hList1"/>
    <dgm:cxn modelId="{E477FE2E-8B1D-4EF2-8780-81B051145490}" type="presOf" srcId="{38027010-1510-4597-9035-58C4D158FC8E}" destId="{8CE6B595-9563-4C00-A13E-B0D865603FF7}" srcOrd="0" destOrd="3" presId="urn:microsoft.com/office/officeart/2005/8/layout/hList1"/>
    <dgm:cxn modelId="{4A26C5BA-D261-45BF-8C22-77CA78187F06}" srcId="{A3378265-CF8C-4371-ADBC-1252336B099C}" destId="{38027010-1510-4597-9035-58C4D158FC8E}" srcOrd="3" destOrd="0" parTransId="{18A24CBB-54C3-409D-B1A5-E00E7ABAB461}" sibTransId="{A549153B-E72E-4E1B-8177-90C2FC513560}"/>
    <dgm:cxn modelId="{406F510C-308D-4BDC-8E4F-36221CAE82FF}" srcId="{93E2E75A-282D-4087-8050-F76DAEE15EB3}" destId="{E0C7680D-5CEB-43DD-8A18-064F010CD037}" srcOrd="4" destOrd="0" parTransId="{A48CB61F-26AE-4A76-9607-479D8B9C8C12}" sibTransId="{35584D9E-FA96-43E5-8048-01AB478E5FAC}"/>
    <dgm:cxn modelId="{B55A99E7-B4DB-4AA0-BDBA-D7217BD1AC1C}" type="presOf" srcId="{A3378265-CF8C-4371-ADBC-1252336B099C}" destId="{0D59F84E-6780-427E-AB13-3D36B3BF9056}" srcOrd="0" destOrd="0" presId="urn:microsoft.com/office/officeart/2005/8/layout/hList1"/>
    <dgm:cxn modelId="{F290A868-5ECD-463D-8E88-3E54B2951AE8}" srcId="{93E2E75A-282D-4087-8050-F76DAEE15EB3}" destId="{7CAE6795-7760-4A3A-97AB-D8DBCCF3A233}" srcOrd="1" destOrd="0" parTransId="{7956E684-6BFB-4218-889B-CCA69C71A5C4}" sibTransId="{583C73E6-BC89-41EB-8A30-BF1FE451149B}"/>
    <dgm:cxn modelId="{681D5B50-FA57-4F8B-A4F7-F665BA1003F1}" srcId="{8CE7C953-7431-4149-B8D4-76EA544C7795}" destId="{C1963029-DF34-43CD-83B4-ED411523622C}" srcOrd="2" destOrd="0" parTransId="{864273BC-5438-448D-BBB1-C799BFDE88E1}" sibTransId="{6A8A78E4-A3F0-4310-B2EE-991302E71774}"/>
    <dgm:cxn modelId="{F6B58CEE-1E9B-4741-9FDD-67C41E72BBF4}" type="presParOf" srcId="{678225FE-7A21-41C1-9461-997A2334B396}" destId="{28E63C49-604D-4AAE-A21D-6CBEE6F07A5A}" srcOrd="0" destOrd="0" presId="urn:microsoft.com/office/officeart/2005/8/layout/hList1"/>
    <dgm:cxn modelId="{5097C853-7763-463C-815A-5547A7DDE902}" type="presParOf" srcId="{28E63C49-604D-4AAE-A21D-6CBEE6F07A5A}" destId="{A287EDD9-1AAE-4C09-97E1-F3F772D85633}" srcOrd="0" destOrd="0" presId="urn:microsoft.com/office/officeart/2005/8/layout/hList1"/>
    <dgm:cxn modelId="{FE6FB533-8E17-4A7E-AA9D-4FD5DC093FEA}" type="presParOf" srcId="{28E63C49-604D-4AAE-A21D-6CBEE6F07A5A}" destId="{792584DF-CBE4-4CE9-A1E0-DA461506C2D2}" srcOrd="1" destOrd="0" presId="urn:microsoft.com/office/officeart/2005/8/layout/hList1"/>
    <dgm:cxn modelId="{A87D251C-800B-4A09-A3CA-F7BD74C6EBDD}" type="presParOf" srcId="{678225FE-7A21-41C1-9461-997A2334B396}" destId="{3AB08F5E-DD6B-420D-AF4C-43F5AB94768D}" srcOrd="1" destOrd="0" presId="urn:microsoft.com/office/officeart/2005/8/layout/hList1"/>
    <dgm:cxn modelId="{0B2B969E-4C57-4E0A-B70D-0B74AFF9D40A}" type="presParOf" srcId="{678225FE-7A21-41C1-9461-997A2334B396}" destId="{9925D4A7-DB9F-40BA-BD6D-DF923913931F}" srcOrd="2" destOrd="0" presId="urn:microsoft.com/office/officeart/2005/8/layout/hList1"/>
    <dgm:cxn modelId="{8A552050-FDEE-4A1C-A7FA-50D0DFF49A74}" type="presParOf" srcId="{9925D4A7-DB9F-40BA-BD6D-DF923913931F}" destId="{0D59F84E-6780-427E-AB13-3D36B3BF9056}" srcOrd="0" destOrd="0" presId="urn:microsoft.com/office/officeart/2005/8/layout/hList1"/>
    <dgm:cxn modelId="{BAB5FED8-0BDA-4034-95B5-7C36778B0E8D}" type="presParOf" srcId="{9925D4A7-DB9F-40BA-BD6D-DF923913931F}" destId="{8CE6B595-9563-4C00-A13E-B0D865603FF7}" srcOrd="1" destOrd="0" presId="urn:microsoft.com/office/officeart/2005/8/layout/hList1"/>
    <dgm:cxn modelId="{E1676767-2D75-46C7-8FE9-B188C5085199}" type="presParOf" srcId="{678225FE-7A21-41C1-9461-997A2334B396}" destId="{1E42F3A0-4E09-40CC-87C5-A1BF1F92614B}" srcOrd="3" destOrd="0" presId="urn:microsoft.com/office/officeart/2005/8/layout/hList1"/>
    <dgm:cxn modelId="{220D8A49-24E7-4FD4-A6A4-9B30AAB707A3}" type="presParOf" srcId="{678225FE-7A21-41C1-9461-997A2334B396}" destId="{C336E8EE-3E85-42E4-A582-2A52CF98D50C}" srcOrd="4" destOrd="0" presId="urn:microsoft.com/office/officeart/2005/8/layout/hList1"/>
    <dgm:cxn modelId="{19D776CE-6487-4BA2-98E8-C9F1248A0054}" type="presParOf" srcId="{C336E8EE-3E85-42E4-A582-2A52CF98D50C}" destId="{EACF71EE-C933-4AA7-915B-74D276D7A04F}" srcOrd="0" destOrd="0" presId="urn:microsoft.com/office/officeart/2005/8/layout/hList1"/>
    <dgm:cxn modelId="{25C56309-A94F-4F20-B39F-7481770E0D91}" type="presParOf" srcId="{C336E8EE-3E85-42E4-A582-2A52CF98D50C}" destId="{D68503DE-B1A2-4980-9A66-5D0B5912549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A5050A-369A-401E-B635-202C5BB3F92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22E83C6F-7FA9-4BB7-A2D2-C48271FAF9D0}">
      <dgm:prSet/>
      <dgm:spPr/>
      <dgm:t>
        <a:bodyPr/>
        <a:lstStyle/>
        <a:p>
          <a:r>
            <a:rPr lang="zh-CN" b="0" i="0" baseline="0"/>
            <a:t>比特币的创世区块创建于</a:t>
          </a:r>
          <a:r>
            <a:rPr lang="en-US" b="0" i="0" baseline="0"/>
            <a:t>2009</a:t>
          </a:r>
          <a:r>
            <a:rPr lang="zh-CN" b="0" i="0" baseline="0"/>
            <a:t>年</a:t>
          </a:r>
          <a:r>
            <a:rPr lang="en-US" b="0" i="0" baseline="0"/>
            <a:t>1</a:t>
          </a:r>
          <a:r>
            <a:rPr lang="zh-CN" b="0" i="0" baseline="0"/>
            <a:t>月</a:t>
          </a:r>
          <a:r>
            <a:rPr lang="en-US" b="0" i="0" baseline="0"/>
            <a:t>3</a:t>
          </a:r>
          <a:r>
            <a:rPr lang="zh-CN" b="0" i="0" baseline="0"/>
            <a:t>日</a:t>
          </a:r>
          <a:endParaRPr lang="zh-CN"/>
        </a:p>
      </dgm:t>
    </dgm:pt>
    <dgm:pt modelId="{448BF687-65B6-4990-B24E-40A42B4E6537}" type="parTrans" cxnId="{D782A08D-4FEA-4F62-A756-E518E7B763C6}">
      <dgm:prSet/>
      <dgm:spPr/>
      <dgm:t>
        <a:bodyPr/>
        <a:lstStyle/>
        <a:p>
          <a:endParaRPr lang="zh-CN" altLang="en-US"/>
        </a:p>
      </dgm:t>
    </dgm:pt>
    <dgm:pt modelId="{FE22F678-4D89-49C7-9F43-5977571E9B0A}" type="sibTrans" cxnId="{D782A08D-4FEA-4F62-A756-E518E7B763C6}">
      <dgm:prSet/>
      <dgm:spPr/>
      <dgm:t>
        <a:bodyPr/>
        <a:lstStyle/>
        <a:p>
          <a:endParaRPr lang="zh-CN" altLang="en-US"/>
        </a:p>
      </dgm:t>
    </dgm:pt>
    <dgm:pt modelId="{766C1F16-3D8C-4977-8EE1-93958E7707FD}">
      <dgm:prSet/>
      <dgm:spPr/>
      <dgm:t>
        <a:bodyPr/>
        <a:lstStyle/>
        <a:p>
          <a:r>
            <a:rPr lang="zh-CN" b="0" i="0" baseline="0"/>
            <a:t>中本聪在位于芬兰赫尔辛基的一个小型服务器上挖出了比特币的第一个区块</a:t>
          </a:r>
          <a:endParaRPr lang="zh-CN"/>
        </a:p>
      </dgm:t>
    </dgm:pt>
    <dgm:pt modelId="{5B40F7E7-1C1E-4C02-B384-5B8C40D7342C}" type="parTrans" cxnId="{D52266ED-1272-4335-A5AA-856EE001C8C8}">
      <dgm:prSet/>
      <dgm:spPr/>
      <dgm:t>
        <a:bodyPr/>
        <a:lstStyle/>
        <a:p>
          <a:endParaRPr lang="zh-CN" altLang="en-US"/>
        </a:p>
      </dgm:t>
    </dgm:pt>
    <dgm:pt modelId="{8FB26F2E-6989-4BB0-A65E-B333A7E9AA24}" type="sibTrans" cxnId="{D52266ED-1272-4335-A5AA-856EE001C8C8}">
      <dgm:prSet/>
      <dgm:spPr/>
      <dgm:t>
        <a:bodyPr/>
        <a:lstStyle/>
        <a:p>
          <a:endParaRPr lang="zh-CN" altLang="en-US"/>
        </a:p>
      </dgm:t>
    </dgm:pt>
    <dgm:pt modelId="{E90D7F91-24BF-469F-83B3-80F090D9CE54}">
      <dgm:prSet/>
      <dgm:spPr/>
      <dgm:t>
        <a:bodyPr/>
        <a:lstStyle/>
        <a:p>
          <a:r>
            <a:rPr lang="en-US" b="0" i="0" baseline="0"/>
            <a:t>CoinBase</a:t>
          </a:r>
          <a:r>
            <a:rPr lang="zh-CN" b="0" i="0" baseline="0"/>
            <a:t>交易中写入了一个附加信息，即“</a:t>
          </a:r>
          <a:r>
            <a:rPr lang="en-US" b="0" i="0" baseline="0"/>
            <a:t>The Times 03/Jan/2009 Chancellor on brink of second bailout for banks</a:t>
          </a:r>
          <a:r>
            <a:rPr lang="zh-CN" b="0" i="0" baseline="0"/>
            <a:t>”</a:t>
          </a:r>
          <a:endParaRPr lang="zh-CN"/>
        </a:p>
      </dgm:t>
    </dgm:pt>
    <dgm:pt modelId="{B29FEBDA-2BE0-4545-B08D-E4733D13FA8E}" type="parTrans" cxnId="{4E18692F-D787-407F-BBD7-29184471C622}">
      <dgm:prSet/>
      <dgm:spPr/>
      <dgm:t>
        <a:bodyPr/>
        <a:lstStyle/>
        <a:p>
          <a:endParaRPr lang="zh-CN" altLang="en-US"/>
        </a:p>
      </dgm:t>
    </dgm:pt>
    <dgm:pt modelId="{346114A2-DFCA-4BF0-8366-D416BFCD494E}" type="sibTrans" cxnId="{4E18692F-D787-407F-BBD7-29184471C622}">
      <dgm:prSet/>
      <dgm:spPr/>
      <dgm:t>
        <a:bodyPr/>
        <a:lstStyle/>
        <a:p>
          <a:endParaRPr lang="zh-CN" altLang="en-US"/>
        </a:p>
      </dgm:t>
    </dgm:pt>
    <dgm:pt modelId="{82F40E82-F43C-4086-8AEB-0F64FFE16978}" type="pres">
      <dgm:prSet presAssocID="{4BA5050A-369A-401E-B635-202C5BB3F922}" presName="linear" presStyleCnt="0">
        <dgm:presLayoutVars>
          <dgm:animLvl val="lvl"/>
          <dgm:resizeHandles val="exact"/>
        </dgm:presLayoutVars>
      </dgm:prSet>
      <dgm:spPr/>
      <dgm:t>
        <a:bodyPr/>
        <a:lstStyle/>
        <a:p>
          <a:endParaRPr lang="zh-CN" altLang="en-US"/>
        </a:p>
      </dgm:t>
    </dgm:pt>
    <dgm:pt modelId="{2CBB76DF-B140-4B30-BB06-700B1C6BF6D5}" type="pres">
      <dgm:prSet presAssocID="{22E83C6F-7FA9-4BB7-A2D2-C48271FAF9D0}" presName="parentText" presStyleLbl="node1" presStyleIdx="0" presStyleCnt="3">
        <dgm:presLayoutVars>
          <dgm:chMax val="0"/>
          <dgm:bulletEnabled val="1"/>
        </dgm:presLayoutVars>
      </dgm:prSet>
      <dgm:spPr/>
      <dgm:t>
        <a:bodyPr/>
        <a:lstStyle/>
        <a:p>
          <a:endParaRPr lang="zh-CN" altLang="en-US"/>
        </a:p>
      </dgm:t>
    </dgm:pt>
    <dgm:pt modelId="{CDE04121-546C-4596-ADA2-E52BBBEDB197}" type="pres">
      <dgm:prSet presAssocID="{FE22F678-4D89-49C7-9F43-5977571E9B0A}" presName="spacer" presStyleCnt="0"/>
      <dgm:spPr/>
    </dgm:pt>
    <dgm:pt modelId="{A0520A80-51CA-4A79-82B8-413343B94B60}" type="pres">
      <dgm:prSet presAssocID="{766C1F16-3D8C-4977-8EE1-93958E7707FD}" presName="parentText" presStyleLbl="node1" presStyleIdx="1" presStyleCnt="3">
        <dgm:presLayoutVars>
          <dgm:chMax val="0"/>
          <dgm:bulletEnabled val="1"/>
        </dgm:presLayoutVars>
      </dgm:prSet>
      <dgm:spPr/>
      <dgm:t>
        <a:bodyPr/>
        <a:lstStyle/>
        <a:p>
          <a:endParaRPr lang="zh-CN" altLang="en-US"/>
        </a:p>
      </dgm:t>
    </dgm:pt>
    <dgm:pt modelId="{38FEC8D8-F43E-427A-A31A-509B07FEFEFB}" type="pres">
      <dgm:prSet presAssocID="{8FB26F2E-6989-4BB0-A65E-B333A7E9AA24}" presName="spacer" presStyleCnt="0"/>
      <dgm:spPr/>
    </dgm:pt>
    <dgm:pt modelId="{1FC294E3-F15B-439A-9713-DC9C871E33F1}" type="pres">
      <dgm:prSet presAssocID="{E90D7F91-24BF-469F-83B3-80F090D9CE54}" presName="parentText" presStyleLbl="node1" presStyleIdx="2" presStyleCnt="3">
        <dgm:presLayoutVars>
          <dgm:chMax val="0"/>
          <dgm:bulletEnabled val="1"/>
        </dgm:presLayoutVars>
      </dgm:prSet>
      <dgm:spPr/>
      <dgm:t>
        <a:bodyPr/>
        <a:lstStyle/>
        <a:p>
          <a:endParaRPr lang="zh-CN" altLang="en-US"/>
        </a:p>
      </dgm:t>
    </dgm:pt>
  </dgm:ptLst>
  <dgm:cxnLst>
    <dgm:cxn modelId="{4E18692F-D787-407F-BBD7-29184471C622}" srcId="{4BA5050A-369A-401E-B635-202C5BB3F922}" destId="{E90D7F91-24BF-469F-83B3-80F090D9CE54}" srcOrd="2" destOrd="0" parTransId="{B29FEBDA-2BE0-4545-B08D-E4733D13FA8E}" sibTransId="{346114A2-DFCA-4BF0-8366-D416BFCD494E}"/>
    <dgm:cxn modelId="{D782A08D-4FEA-4F62-A756-E518E7B763C6}" srcId="{4BA5050A-369A-401E-B635-202C5BB3F922}" destId="{22E83C6F-7FA9-4BB7-A2D2-C48271FAF9D0}" srcOrd="0" destOrd="0" parTransId="{448BF687-65B6-4990-B24E-40A42B4E6537}" sibTransId="{FE22F678-4D89-49C7-9F43-5977571E9B0A}"/>
    <dgm:cxn modelId="{A3B2E33A-5975-45BD-916C-28B3A044E3D8}" type="presOf" srcId="{766C1F16-3D8C-4977-8EE1-93958E7707FD}" destId="{A0520A80-51CA-4A79-82B8-413343B94B60}" srcOrd="0" destOrd="0" presId="urn:microsoft.com/office/officeart/2005/8/layout/vList2"/>
    <dgm:cxn modelId="{D52266ED-1272-4335-A5AA-856EE001C8C8}" srcId="{4BA5050A-369A-401E-B635-202C5BB3F922}" destId="{766C1F16-3D8C-4977-8EE1-93958E7707FD}" srcOrd="1" destOrd="0" parTransId="{5B40F7E7-1C1E-4C02-B384-5B8C40D7342C}" sibTransId="{8FB26F2E-6989-4BB0-A65E-B333A7E9AA24}"/>
    <dgm:cxn modelId="{C073FD00-1E21-4910-83B8-F2FF5CFD71CF}" type="presOf" srcId="{4BA5050A-369A-401E-B635-202C5BB3F922}" destId="{82F40E82-F43C-4086-8AEB-0F64FFE16978}" srcOrd="0" destOrd="0" presId="urn:microsoft.com/office/officeart/2005/8/layout/vList2"/>
    <dgm:cxn modelId="{DCF1C47C-075D-493B-A6F7-D351B4FDDB4A}" type="presOf" srcId="{E90D7F91-24BF-469F-83B3-80F090D9CE54}" destId="{1FC294E3-F15B-439A-9713-DC9C871E33F1}" srcOrd="0" destOrd="0" presId="urn:microsoft.com/office/officeart/2005/8/layout/vList2"/>
    <dgm:cxn modelId="{958F82B8-A0C9-4356-9A08-7F59FAD9CEA8}" type="presOf" srcId="{22E83C6F-7FA9-4BB7-A2D2-C48271FAF9D0}" destId="{2CBB76DF-B140-4B30-BB06-700B1C6BF6D5}" srcOrd="0" destOrd="0" presId="urn:microsoft.com/office/officeart/2005/8/layout/vList2"/>
    <dgm:cxn modelId="{17B6E708-7C0E-4831-A1FB-018DC0BA48F1}" type="presParOf" srcId="{82F40E82-F43C-4086-8AEB-0F64FFE16978}" destId="{2CBB76DF-B140-4B30-BB06-700B1C6BF6D5}" srcOrd="0" destOrd="0" presId="urn:microsoft.com/office/officeart/2005/8/layout/vList2"/>
    <dgm:cxn modelId="{4E97FCBE-D24D-43B4-BBBC-50488EFC003D}" type="presParOf" srcId="{82F40E82-F43C-4086-8AEB-0F64FFE16978}" destId="{CDE04121-546C-4596-ADA2-E52BBBEDB197}" srcOrd="1" destOrd="0" presId="urn:microsoft.com/office/officeart/2005/8/layout/vList2"/>
    <dgm:cxn modelId="{E479C7CE-5DE6-4AB8-ABE1-196496E52C26}" type="presParOf" srcId="{82F40E82-F43C-4086-8AEB-0F64FFE16978}" destId="{A0520A80-51CA-4A79-82B8-413343B94B60}" srcOrd="2" destOrd="0" presId="urn:microsoft.com/office/officeart/2005/8/layout/vList2"/>
    <dgm:cxn modelId="{2A3DB685-E08A-4F50-9EAA-0E2AE16B8B30}" type="presParOf" srcId="{82F40E82-F43C-4086-8AEB-0F64FFE16978}" destId="{38FEC8D8-F43E-427A-A31A-509B07FEFEFB}" srcOrd="3" destOrd="0" presId="urn:microsoft.com/office/officeart/2005/8/layout/vList2"/>
    <dgm:cxn modelId="{0B8607B6-DBFD-49A5-8434-8B0FB43ABB01}" type="presParOf" srcId="{82F40E82-F43C-4086-8AEB-0F64FFE16978}" destId="{1FC294E3-F15B-439A-9713-DC9C871E33F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F57887-3BF4-468C-9803-EC312CAC1E6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68F1C36E-165C-4847-A2CF-85F4AC68B4D0}">
      <dgm:prSet/>
      <dgm:spPr/>
      <dgm:t>
        <a:bodyPr/>
        <a:lstStyle/>
        <a:p>
          <a:r>
            <a:rPr lang="zh-CN" b="0" i="0" baseline="0"/>
            <a:t>生产交易</a:t>
          </a:r>
          <a:endParaRPr lang="zh-CN"/>
        </a:p>
      </dgm:t>
    </dgm:pt>
    <dgm:pt modelId="{82C8B8A9-938E-4069-B736-02E751F92AD5}" type="parTrans" cxnId="{A5E160E9-5E3E-4585-AFBC-8AA1C0AD49EF}">
      <dgm:prSet/>
      <dgm:spPr/>
      <dgm:t>
        <a:bodyPr/>
        <a:lstStyle/>
        <a:p>
          <a:endParaRPr lang="zh-CN" altLang="en-US"/>
        </a:p>
      </dgm:t>
    </dgm:pt>
    <dgm:pt modelId="{9058D4BB-EE3E-4ADE-8BFA-9D71F4DD3A5B}" type="sibTrans" cxnId="{A5E160E9-5E3E-4585-AFBC-8AA1C0AD49EF}">
      <dgm:prSet/>
      <dgm:spPr/>
      <dgm:t>
        <a:bodyPr/>
        <a:lstStyle/>
        <a:p>
          <a:endParaRPr lang="zh-CN" altLang="en-US"/>
        </a:p>
      </dgm:t>
    </dgm:pt>
    <dgm:pt modelId="{02BE7B46-6CEF-47EA-8B9B-0B835368A743}">
      <dgm:prSet/>
      <dgm:spPr/>
      <dgm:t>
        <a:bodyPr/>
        <a:lstStyle/>
        <a:p>
          <a:r>
            <a:rPr lang="zh-CN" b="0" i="0" baseline="0"/>
            <a:t>通用地址交易</a:t>
          </a:r>
          <a:endParaRPr lang="zh-CN"/>
        </a:p>
      </dgm:t>
    </dgm:pt>
    <dgm:pt modelId="{78E0AC9D-1E5E-48A9-9629-D3E07C65D61B}" type="parTrans" cxnId="{A7916130-3AB4-4389-A61E-3C68097813DC}">
      <dgm:prSet/>
      <dgm:spPr/>
      <dgm:t>
        <a:bodyPr/>
        <a:lstStyle/>
        <a:p>
          <a:endParaRPr lang="zh-CN" altLang="en-US"/>
        </a:p>
      </dgm:t>
    </dgm:pt>
    <dgm:pt modelId="{699A97A5-364E-439F-85BF-0BAC0EAC8363}" type="sibTrans" cxnId="{A7916130-3AB4-4389-A61E-3C68097813DC}">
      <dgm:prSet/>
      <dgm:spPr/>
      <dgm:t>
        <a:bodyPr/>
        <a:lstStyle/>
        <a:p>
          <a:endParaRPr lang="zh-CN" altLang="en-US"/>
        </a:p>
      </dgm:t>
    </dgm:pt>
    <dgm:pt modelId="{D15F3D2E-3721-4887-BACF-637B21996828}">
      <dgm:prSet/>
      <dgm:spPr/>
      <dgm:t>
        <a:bodyPr/>
        <a:lstStyle/>
        <a:p>
          <a:r>
            <a:rPr lang="zh-CN" b="0" i="0" baseline="0"/>
            <a:t>合成地址交易</a:t>
          </a:r>
          <a:endParaRPr lang="zh-CN"/>
        </a:p>
      </dgm:t>
    </dgm:pt>
    <dgm:pt modelId="{A4FBAD2D-DA08-4979-93FD-7A59DC72B406}" type="parTrans" cxnId="{0B33B7AB-B1C8-4B62-96C2-AE37D65F78F7}">
      <dgm:prSet/>
      <dgm:spPr/>
      <dgm:t>
        <a:bodyPr/>
        <a:lstStyle/>
        <a:p>
          <a:endParaRPr lang="zh-CN" altLang="en-US"/>
        </a:p>
      </dgm:t>
    </dgm:pt>
    <dgm:pt modelId="{BDE76CD2-B77F-429B-8D1B-63DD0991DA1B}" type="sibTrans" cxnId="{0B33B7AB-B1C8-4B62-96C2-AE37D65F78F7}">
      <dgm:prSet/>
      <dgm:spPr/>
      <dgm:t>
        <a:bodyPr/>
        <a:lstStyle/>
        <a:p>
          <a:endParaRPr lang="zh-CN" altLang="en-US"/>
        </a:p>
      </dgm:t>
    </dgm:pt>
    <dgm:pt modelId="{4908C68A-F7B5-4734-BB2A-7628C4662204}">
      <dgm:prSet/>
      <dgm:spPr/>
      <dgm:t>
        <a:bodyPr/>
        <a:lstStyle/>
        <a:p>
          <a:r>
            <a:rPr lang="zh-CN" dirty="0"/>
            <a:t>每个区块的第一笔交易都是生产新币的交易</a:t>
          </a:r>
          <a:endParaRPr lang="zh-CN" altLang="en-US" dirty="0"/>
        </a:p>
      </dgm:t>
    </dgm:pt>
    <dgm:pt modelId="{AF2B1FAD-AE23-4EC3-BC72-6A3FF367CB96}" type="parTrans" cxnId="{138B4A5D-5129-4498-9B16-92296443D480}">
      <dgm:prSet/>
      <dgm:spPr/>
      <dgm:t>
        <a:bodyPr/>
        <a:lstStyle/>
        <a:p>
          <a:endParaRPr lang="zh-CN" altLang="en-US"/>
        </a:p>
      </dgm:t>
    </dgm:pt>
    <dgm:pt modelId="{D6FC9EA8-16C0-4D7E-A75C-C62F31059190}" type="sibTrans" cxnId="{138B4A5D-5129-4498-9B16-92296443D480}">
      <dgm:prSet/>
      <dgm:spPr/>
      <dgm:t>
        <a:bodyPr/>
        <a:lstStyle/>
        <a:p>
          <a:endParaRPr lang="zh-CN" altLang="en-US"/>
        </a:p>
      </dgm:t>
    </dgm:pt>
    <dgm:pt modelId="{03E7495A-7533-4626-A9CA-79A20D5CCB87}">
      <dgm:prSet/>
      <dgm:spPr/>
      <dgm:t>
        <a:bodyPr/>
        <a:lstStyle/>
        <a:p>
          <a:r>
            <a:rPr lang="zh-CN" dirty="0"/>
            <a:t>该交易没有输入地址，仅有一个输出地址</a:t>
          </a:r>
          <a:endParaRPr lang="zh-CN" altLang="en-US" dirty="0"/>
        </a:p>
      </dgm:t>
    </dgm:pt>
    <dgm:pt modelId="{97DD6F45-C4A2-4FD5-9056-21F7A05F4393}" type="parTrans" cxnId="{1CFE8F91-4EBF-485B-A716-1152F202FC6B}">
      <dgm:prSet/>
      <dgm:spPr/>
      <dgm:t>
        <a:bodyPr/>
        <a:lstStyle/>
        <a:p>
          <a:endParaRPr lang="zh-CN" altLang="en-US"/>
        </a:p>
      </dgm:t>
    </dgm:pt>
    <dgm:pt modelId="{9B4D8AFC-A01A-42B9-8542-916B5177DAFA}" type="sibTrans" cxnId="{1CFE8F91-4EBF-485B-A716-1152F202FC6B}">
      <dgm:prSet/>
      <dgm:spPr/>
      <dgm:t>
        <a:bodyPr/>
        <a:lstStyle/>
        <a:p>
          <a:endParaRPr lang="zh-CN" altLang="en-US"/>
        </a:p>
      </dgm:t>
    </dgm:pt>
    <dgm:pt modelId="{6F161B53-126D-4130-91C2-305581350F18}">
      <dgm:prSet/>
      <dgm:spPr/>
      <dgm:t>
        <a:bodyPr/>
        <a:lstStyle/>
        <a:p>
          <a:r>
            <a:rPr lang="zh-CN" dirty="0"/>
            <a:t>这是区块链系统中最常见的交易，由</a:t>
          </a:r>
          <a:r>
            <a:rPr lang="en-US" dirty="0"/>
            <a:t>N</a:t>
          </a:r>
          <a:r>
            <a:rPr lang="zh-CN" dirty="0"/>
            <a:t>个输入和</a:t>
          </a:r>
          <a:r>
            <a:rPr lang="en-US" dirty="0"/>
            <a:t>M</a:t>
          </a:r>
          <a:r>
            <a:rPr lang="zh-CN" dirty="0"/>
            <a:t>个输出构成</a:t>
          </a:r>
          <a:endParaRPr lang="zh-CN" altLang="en-US" dirty="0"/>
        </a:p>
      </dgm:t>
    </dgm:pt>
    <dgm:pt modelId="{107E91AE-E3B0-4B66-BF1D-F4EEDB98AEAE}" type="parTrans" cxnId="{77643E3C-CBAA-4C27-BBD9-6D93AFA3B7C0}">
      <dgm:prSet/>
      <dgm:spPr/>
      <dgm:t>
        <a:bodyPr/>
        <a:lstStyle/>
        <a:p>
          <a:endParaRPr lang="zh-CN" altLang="en-US"/>
        </a:p>
      </dgm:t>
    </dgm:pt>
    <dgm:pt modelId="{38052AD2-C675-4E09-A9DC-F04D2A44C763}" type="sibTrans" cxnId="{77643E3C-CBAA-4C27-BBD9-6D93AFA3B7C0}">
      <dgm:prSet/>
      <dgm:spPr/>
      <dgm:t>
        <a:bodyPr/>
        <a:lstStyle/>
        <a:p>
          <a:endParaRPr lang="zh-CN" altLang="en-US"/>
        </a:p>
      </dgm:t>
    </dgm:pt>
    <dgm:pt modelId="{E4CF95C5-2326-4119-92A1-40C096DF27F3}">
      <dgm:prSet/>
      <dgm:spPr/>
      <dgm:t>
        <a:bodyPr/>
        <a:lstStyle/>
        <a:p>
          <a:r>
            <a:rPr lang="zh-CN" dirty="0"/>
            <a:t>细分为一对一转账交易、一对多分散交易、多对一聚合交易和多对多转账交易</a:t>
          </a:r>
          <a:endParaRPr lang="zh-CN" altLang="en-US" dirty="0"/>
        </a:p>
      </dgm:t>
    </dgm:pt>
    <dgm:pt modelId="{88CC13C0-BE32-4D61-9C99-890D75369968}" type="parTrans" cxnId="{F2CCF08F-5BB9-4D19-A5BA-BC5620BF80DC}">
      <dgm:prSet/>
      <dgm:spPr/>
      <dgm:t>
        <a:bodyPr/>
        <a:lstStyle/>
        <a:p>
          <a:endParaRPr lang="zh-CN" altLang="en-US"/>
        </a:p>
      </dgm:t>
    </dgm:pt>
    <dgm:pt modelId="{3D152AC5-88A4-4B67-93BE-F64989500EDD}" type="sibTrans" cxnId="{F2CCF08F-5BB9-4D19-A5BA-BC5620BF80DC}">
      <dgm:prSet/>
      <dgm:spPr/>
      <dgm:t>
        <a:bodyPr/>
        <a:lstStyle/>
        <a:p>
          <a:endParaRPr lang="zh-CN" altLang="en-US"/>
        </a:p>
      </dgm:t>
    </dgm:pt>
    <dgm:pt modelId="{0AD7D6CC-AE7A-46F3-A610-B771F6FB9509}">
      <dgm:prSet/>
      <dgm:spPr/>
      <dgm:t>
        <a:bodyPr/>
        <a:lstStyle/>
        <a:p>
          <a:r>
            <a:rPr lang="zh-CN" dirty="0"/>
            <a:t>合成地址交易是一类特殊交易</a:t>
          </a:r>
          <a:endParaRPr lang="zh-CN" altLang="en-US" dirty="0"/>
        </a:p>
      </dgm:t>
    </dgm:pt>
    <dgm:pt modelId="{7D268215-B2B4-40A4-A041-EEA6857683FE}" type="parTrans" cxnId="{46F81027-0915-43AD-AD67-D1401F37AC8E}">
      <dgm:prSet/>
      <dgm:spPr/>
      <dgm:t>
        <a:bodyPr/>
        <a:lstStyle/>
        <a:p>
          <a:endParaRPr lang="zh-CN" altLang="en-US"/>
        </a:p>
      </dgm:t>
    </dgm:pt>
    <dgm:pt modelId="{58ADCC38-37CF-4C7A-9518-503791E68D5F}" type="sibTrans" cxnId="{46F81027-0915-43AD-AD67-D1401F37AC8E}">
      <dgm:prSet/>
      <dgm:spPr/>
      <dgm:t>
        <a:bodyPr/>
        <a:lstStyle/>
        <a:p>
          <a:endParaRPr lang="zh-CN" altLang="en-US"/>
        </a:p>
      </dgm:t>
    </dgm:pt>
    <dgm:pt modelId="{0AA96774-498A-452A-A7B4-D3991ACFCC46}">
      <dgm:prSet/>
      <dgm:spPr/>
      <dgm:t>
        <a:bodyPr/>
        <a:lstStyle/>
        <a:p>
          <a:r>
            <a:rPr lang="zh-CN" dirty="0"/>
            <a:t>是一个以</a:t>
          </a:r>
          <a:r>
            <a:rPr lang="en-US" dirty="0"/>
            <a:t>3</a:t>
          </a:r>
          <a:r>
            <a:rPr lang="zh-CN" dirty="0"/>
            <a:t>开头的合成地址</a:t>
          </a:r>
          <a:endParaRPr lang="zh-CN" altLang="en-US" dirty="0"/>
        </a:p>
      </dgm:t>
    </dgm:pt>
    <dgm:pt modelId="{F9B10CA6-1C06-413A-B474-E002D2E8F9B1}" type="parTrans" cxnId="{EB9198A9-1578-4007-BACD-7E2F62A0BDF5}">
      <dgm:prSet/>
      <dgm:spPr/>
      <dgm:t>
        <a:bodyPr/>
        <a:lstStyle/>
        <a:p>
          <a:endParaRPr lang="zh-CN" altLang="en-US"/>
        </a:p>
      </dgm:t>
    </dgm:pt>
    <dgm:pt modelId="{F7B50ADB-747A-4CA1-AA17-BB72DE3CE42D}" type="sibTrans" cxnId="{EB9198A9-1578-4007-BACD-7E2F62A0BDF5}">
      <dgm:prSet/>
      <dgm:spPr/>
      <dgm:t>
        <a:bodyPr/>
        <a:lstStyle/>
        <a:p>
          <a:endParaRPr lang="zh-CN" altLang="en-US"/>
        </a:p>
      </dgm:t>
    </dgm:pt>
    <dgm:pt modelId="{A6D44517-A855-4323-B533-14061D03BC6A}">
      <dgm:prSet/>
      <dgm:spPr/>
      <dgm:t>
        <a:bodyPr/>
        <a:lstStyle/>
        <a:p>
          <a:r>
            <a:rPr lang="zh-CN" dirty="0"/>
            <a:t>合成地址一般是</a:t>
          </a:r>
          <a:r>
            <a:rPr lang="en-US" dirty="0"/>
            <a:t>M of N</a:t>
          </a:r>
          <a:r>
            <a:rPr lang="zh-CN" dirty="0"/>
            <a:t>模式的多重签名地址</a:t>
          </a:r>
          <a:endParaRPr lang="zh-CN" altLang="en-US" dirty="0"/>
        </a:p>
      </dgm:t>
    </dgm:pt>
    <dgm:pt modelId="{D35D36CD-623B-43DD-AA56-4631A04B4719}" type="parTrans" cxnId="{9971D183-D303-4B25-9FDD-CB4460656CAF}">
      <dgm:prSet/>
      <dgm:spPr/>
      <dgm:t>
        <a:bodyPr/>
        <a:lstStyle/>
        <a:p>
          <a:endParaRPr lang="zh-CN" altLang="en-US"/>
        </a:p>
      </dgm:t>
    </dgm:pt>
    <dgm:pt modelId="{FB9B1870-2D08-4E32-8324-30FD3C59EB50}" type="sibTrans" cxnId="{9971D183-D303-4B25-9FDD-CB4460656CAF}">
      <dgm:prSet/>
      <dgm:spPr/>
      <dgm:t>
        <a:bodyPr/>
        <a:lstStyle/>
        <a:p>
          <a:endParaRPr lang="zh-CN" altLang="en-US"/>
        </a:p>
      </dgm:t>
    </dgm:pt>
    <dgm:pt modelId="{F3384F0D-0C87-4D9A-82F7-CC7005849F2E}" type="pres">
      <dgm:prSet presAssocID="{17F57887-3BF4-468C-9803-EC312CAC1E66}" presName="Name0" presStyleCnt="0">
        <dgm:presLayoutVars>
          <dgm:dir/>
          <dgm:animLvl val="lvl"/>
          <dgm:resizeHandles val="exact"/>
        </dgm:presLayoutVars>
      </dgm:prSet>
      <dgm:spPr/>
      <dgm:t>
        <a:bodyPr/>
        <a:lstStyle/>
        <a:p>
          <a:endParaRPr lang="zh-CN" altLang="en-US"/>
        </a:p>
      </dgm:t>
    </dgm:pt>
    <dgm:pt modelId="{2A43E77F-4411-4BC8-81BA-252303034930}" type="pres">
      <dgm:prSet presAssocID="{68F1C36E-165C-4847-A2CF-85F4AC68B4D0}" presName="composite" presStyleCnt="0"/>
      <dgm:spPr/>
    </dgm:pt>
    <dgm:pt modelId="{1C1F73A7-4D68-4F1E-BBDE-C42855DC8B34}" type="pres">
      <dgm:prSet presAssocID="{68F1C36E-165C-4847-A2CF-85F4AC68B4D0}" presName="parTx" presStyleLbl="alignNode1" presStyleIdx="0" presStyleCnt="3">
        <dgm:presLayoutVars>
          <dgm:chMax val="0"/>
          <dgm:chPref val="0"/>
          <dgm:bulletEnabled val="1"/>
        </dgm:presLayoutVars>
      </dgm:prSet>
      <dgm:spPr/>
      <dgm:t>
        <a:bodyPr/>
        <a:lstStyle/>
        <a:p>
          <a:endParaRPr lang="zh-CN" altLang="en-US"/>
        </a:p>
      </dgm:t>
    </dgm:pt>
    <dgm:pt modelId="{8026D9B9-0061-4CC6-9C5C-86058331DEB6}" type="pres">
      <dgm:prSet presAssocID="{68F1C36E-165C-4847-A2CF-85F4AC68B4D0}" presName="desTx" presStyleLbl="alignAccFollowNode1" presStyleIdx="0" presStyleCnt="3">
        <dgm:presLayoutVars>
          <dgm:bulletEnabled val="1"/>
        </dgm:presLayoutVars>
      </dgm:prSet>
      <dgm:spPr/>
      <dgm:t>
        <a:bodyPr/>
        <a:lstStyle/>
        <a:p>
          <a:endParaRPr lang="zh-CN" altLang="en-US"/>
        </a:p>
      </dgm:t>
    </dgm:pt>
    <dgm:pt modelId="{1C8FB344-088C-4614-A8DA-2EB30E376EDD}" type="pres">
      <dgm:prSet presAssocID="{9058D4BB-EE3E-4ADE-8BFA-9D71F4DD3A5B}" presName="space" presStyleCnt="0"/>
      <dgm:spPr/>
    </dgm:pt>
    <dgm:pt modelId="{CA5A8849-FF5C-41EE-9237-7792AABEFBCA}" type="pres">
      <dgm:prSet presAssocID="{02BE7B46-6CEF-47EA-8B9B-0B835368A743}" presName="composite" presStyleCnt="0"/>
      <dgm:spPr/>
    </dgm:pt>
    <dgm:pt modelId="{0C774262-5235-4290-9269-5251003B3A52}" type="pres">
      <dgm:prSet presAssocID="{02BE7B46-6CEF-47EA-8B9B-0B835368A743}" presName="parTx" presStyleLbl="alignNode1" presStyleIdx="1" presStyleCnt="3">
        <dgm:presLayoutVars>
          <dgm:chMax val="0"/>
          <dgm:chPref val="0"/>
          <dgm:bulletEnabled val="1"/>
        </dgm:presLayoutVars>
      </dgm:prSet>
      <dgm:spPr/>
      <dgm:t>
        <a:bodyPr/>
        <a:lstStyle/>
        <a:p>
          <a:endParaRPr lang="zh-CN" altLang="en-US"/>
        </a:p>
      </dgm:t>
    </dgm:pt>
    <dgm:pt modelId="{C0F15AD5-361E-4B7D-99C3-858476F445BD}" type="pres">
      <dgm:prSet presAssocID="{02BE7B46-6CEF-47EA-8B9B-0B835368A743}" presName="desTx" presStyleLbl="alignAccFollowNode1" presStyleIdx="1" presStyleCnt="3">
        <dgm:presLayoutVars>
          <dgm:bulletEnabled val="1"/>
        </dgm:presLayoutVars>
      </dgm:prSet>
      <dgm:spPr/>
      <dgm:t>
        <a:bodyPr/>
        <a:lstStyle/>
        <a:p>
          <a:endParaRPr lang="zh-CN" altLang="en-US"/>
        </a:p>
      </dgm:t>
    </dgm:pt>
    <dgm:pt modelId="{FD7C3333-4061-4798-8893-D4F18943C460}" type="pres">
      <dgm:prSet presAssocID="{699A97A5-364E-439F-85BF-0BAC0EAC8363}" presName="space" presStyleCnt="0"/>
      <dgm:spPr/>
    </dgm:pt>
    <dgm:pt modelId="{23723619-4F8E-4504-99D1-B7F3E650D0BF}" type="pres">
      <dgm:prSet presAssocID="{D15F3D2E-3721-4887-BACF-637B21996828}" presName="composite" presStyleCnt="0"/>
      <dgm:spPr/>
    </dgm:pt>
    <dgm:pt modelId="{0D52547D-2AC9-4B31-90AA-93E5E63F2A25}" type="pres">
      <dgm:prSet presAssocID="{D15F3D2E-3721-4887-BACF-637B21996828}" presName="parTx" presStyleLbl="alignNode1" presStyleIdx="2" presStyleCnt="3">
        <dgm:presLayoutVars>
          <dgm:chMax val="0"/>
          <dgm:chPref val="0"/>
          <dgm:bulletEnabled val="1"/>
        </dgm:presLayoutVars>
      </dgm:prSet>
      <dgm:spPr/>
      <dgm:t>
        <a:bodyPr/>
        <a:lstStyle/>
        <a:p>
          <a:endParaRPr lang="zh-CN" altLang="en-US"/>
        </a:p>
      </dgm:t>
    </dgm:pt>
    <dgm:pt modelId="{98A74983-4A9F-4FC5-8048-78A78EAAA722}" type="pres">
      <dgm:prSet presAssocID="{D15F3D2E-3721-4887-BACF-637B21996828}" presName="desTx" presStyleLbl="alignAccFollowNode1" presStyleIdx="2" presStyleCnt="3">
        <dgm:presLayoutVars>
          <dgm:bulletEnabled val="1"/>
        </dgm:presLayoutVars>
      </dgm:prSet>
      <dgm:spPr/>
      <dgm:t>
        <a:bodyPr/>
        <a:lstStyle/>
        <a:p>
          <a:endParaRPr lang="zh-CN" altLang="en-US"/>
        </a:p>
      </dgm:t>
    </dgm:pt>
  </dgm:ptLst>
  <dgm:cxnLst>
    <dgm:cxn modelId="{A7916130-3AB4-4389-A61E-3C68097813DC}" srcId="{17F57887-3BF4-468C-9803-EC312CAC1E66}" destId="{02BE7B46-6CEF-47EA-8B9B-0B835368A743}" srcOrd="1" destOrd="0" parTransId="{78E0AC9D-1E5E-48A9-9629-D3E07C65D61B}" sibTransId="{699A97A5-364E-439F-85BF-0BAC0EAC8363}"/>
    <dgm:cxn modelId="{F2CCF08F-5BB9-4D19-A5BA-BC5620BF80DC}" srcId="{02BE7B46-6CEF-47EA-8B9B-0B835368A743}" destId="{E4CF95C5-2326-4119-92A1-40C096DF27F3}" srcOrd="1" destOrd="0" parTransId="{88CC13C0-BE32-4D61-9C99-890D75369968}" sibTransId="{3D152AC5-88A4-4B67-93BE-F64989500EDD}"/>
    <dgm:cxn modelId="{06750BFA-FD9D-4C28-9935-B7F5C9E08C57}" type="presOf" srcId="{0AA96774-498A-452A-A7B4-D3991ACFCC46}" destId="{98A74983-4A9F-4FC5-8048-78A78EAAA722}" srcOrd="0" destOrd="1" presId="urn:microsoft.com/office/officeart/2005/8/layout/hList1"/>
    <dgm:cxn modelId="{9971D183-D303-4B25-9FDD-CB4460656CAF}" srcId="{D15F3D2E-3721-4887-BACF-637B21996828}" destId="{A6D44517-A855-4323-B533-14061D03BC6A}" srcOrd="2" destOrd="0" parTransId="{D35D36CD-623B-43DD-AA56-4631A04B4719}" sibTransId="{FB9B1870-2D08-4E32-8324-30FD3C59EB50}"/>
    <dgm:cxn modelId="{46F81027-0915-43AD-AD67-D1401F37AC8E}" srcId="{D15F3D2E-3721-4887-BACF-637B21996828}" destId="{0AD7D6CC-AE7A-46F3-A610-B771F6FB9509}" srcOrd="0" destOrd="0" parTransId="{7D268215-B2B4-40A4-A041-EEA6857683FE}" sibTransId="{58ADCC38-37CF-4C7A-9518-503791E68D5F}"/>
    <dgm:cxn modelId="{138B4A5D-5129-4498-9B16-92296443D480}" srcId="{68F1C36E-165C-4847-A2CF-85F4AC68B4D0}" destId="{4908C68A-F7B5-4734-BB2A-7628C4662204}" srcOrd="0" destOrd="0" parTransId="{AF2B1FAD-AE23-4EC3-BC72-6A3FF367CB96}" sibTransId="{D6FC9EA8-16C0-4D7E-A75C-C62F31059190}"/>
    <dgm:cxn modelId="{A5E160E9-5E3E-4585-AFBC-8AA1C0AD49EF}" srcId="{17F57887-3BF4-468C-9803-EC312CAC1E66}" destId="{68F1C36E-165C-4847-A2CF-85F4AC68B4D0}" srcOrd="0" destOrd="0" parTransId="{82C8B8A9-938E-4069-B736-02E751F92AD5}" sibTransId="{9058D4BB-EE3E-4ADE-8BFA-9D71F4DD3A5B}"/>
    <dgm:cxn modelId="{0B61E01F-3F51-4BCB-8770-010ECBB5AC8F}" type="presOf" srcId="{02BE7B46-6CEF-47EA-8B9B-0B835368A743}" destId="{0C774262-5235-4290-9269-5251003B3A52}" srcOrd="0" destOrd="0" presId="urn:microsoft.com/office/officeart/2005/8/layout/hList1"/>
    <dgm:cxn modelId="{1CFE8F91-4EBF-485B-A716-1152F202FC6B}" srcId="{68F1C36E-165C-4847-A2CF-85F4AC68B4D0}" destId="{03E7495A-7533-4626-A9CA-79A20D5CCB87}" srcOrd="1" destOrd="0" parTransId="{97DD6F45-C4A2-4FD5-9056-21F7A05F4393}" sibTransId="{9B4D8AFC-A01A-42B9-8542-916B5177DAFA}"/>
    <dgm:cxn modelId="{56190677-1350-4538-85B4-93318BC9059A}" type="presOf" srcId="{17F57887-3BF4-468C-9803-EC312CAC1E66}" destId="{F3384F0D-0C87-4D9A-82F7-CC7005849F2E}" srcOrd="0" destOrd="0" presId="urn:microsoft.com/office/officeart/2005/8/layout/hList1"/>
    <dgm:cxn modelId="{D319068D-FF9A-4F02-9480-2BC7767CC66C}" type="presOf" srcId="{D15F3D2E-3721-4887-BACF-637B21996828}" destId="{0D52547D-2AC9-4B31-90AA-93E5E63F2A25}" srcOrd="0" destOrd="0" presId="urn:microsoft.com/office/officeart/2005/8/layout/hList1"/>
    <dgm:cxn modelId="{E8566C21-9C93-436E-B69F-8890B8BBD5A9}" type="presOf" srcId="{0AD7D6CC-AE7A-46F3-A610-B771F6FB9509}" destId="{98A74983-4A9F-4FC5-8048-78A78EAAA722}" srcOrd="0" destOrd="0" presId="urn:microsoft.com/office/officeart/2005/8/layout/hList1"/>
    <dgm:cxn modelId="{EB9198A9-1578-4007-BACD-7E2F62A0BDF5}" srcId="{D15F3D2E-3721-4887-BACF-637B21996828}" destId="{0AA96774-498A-452A-A7B4-D3991ACFCC46}" srcOrd="1" destOrd="0" parTransId="{F9B10CA6-1C06-413A-B474-E002D2E8F9B1}" sibTransId="{F7B50ADB-747A-4CA1-AA17-BB72DE3CE42D}"/>
    <dgm:cxn modelId="{77643E3C-CBAA-4C27-BBD9-6D93AFA3B7C0}" srcId="{02BE7B46-6CEF-47EA-8B9B-0B835368A743}" destId="{6F161B53-126D-4130-91C2-305581350F18}" srcOrd="0" destOrd="0" parTransId="{107E91AE-E3B0-4B66-BF1D-F4EEDB98AEAE}" sibTransId="{38052AD2-C675-4E09-A9DC-F04D2A44C763}"/>
    <dgm:cxn modelId="{D0746A7E-B756-49AE-BB12-250C59F26321}" type="presOf" srcId="{4908C68A-F7B5-4734-BB2A-7628C4662204}" destId="{8026D9B9-0061-4CC6-9C5C-86058331DEB6}" srcOrd="0" destOrd="0" presId="urn:microsoft.com/office/officeart/2005/8/layout/hList1"/>
    <dgm:cxn modelId="{CC9549B1-24F4-49DE-8638-BFB64DA2E16C}" type="presOf" srcId="{6F161B53-126D-4130-91C2-305581350F18}" destId="{C0F15AD5-361E-4B7D-99C3-858476F445BD}" srcOrd="0" destOrd="0" presId="urn:microsoft.com/office/officeart/2005/8/layout/hList1"/>
    <dgm:cxn modelId="{0B33B7AB-B1C8-4B62-96C2-AE37D65F78F7}" srcId="{17F57887-3BF4-468C-9803-EC312CAC1E66}" destId="{D15F3D2E-3721-4887-BACF-637B21996828}" srcOrd="2" destOrd="0" parTransId="{A4FBAD2D-DA08-4979-93FD-7A59DC72B406}" sibTransId="{BDE76CD2-B77F-429B-8D1B-63DD0991DA1B}"/>
    <dgm:cxn modelId="{B56E9F7E-6FAF-48F1-90E3-CEA3BC719313}" type="presOf" srcId="{68F1C36E-165C-4847-A2CF-85F4AC68B4D0}" destId="{1C1F73A7-4D68-4F1E-BBDE-C42855DC8B34}" srcOrd="0" destOrd="0" presId="urn:microsoft.com/office/officeart/2005/8/layout/hList1"/>
    <dgm:cxn modelId="{54C443A8-29E2-4F9B-A430-1D71A22B7D1F}" type="presOf" srcId="{E4CF95C5-2326-4119-92A1-40C096DF27F3}" destId="{C0F15AD5-361E-4B7D-99C3-858476F445BD}" srcOrd="0" destOrd="1" presId="urn:microsoft.com/office/officeart/2005/8/layout/hList1"/>
    <dgm:cxn modelId="{CEFA1D43-6AC3-41F8-BF72-E86ABC70BCBB}" type="presOf" srcId="{03E7495A-7533-4626-A9CA-79A20D5CCB87}" destId="{8026D9B9-0061-4CC6-9C5C-86058331DEB6}" srcOrd="0" destOrd="1" presId="urn:microsoft.com/office/officeart/2005/8/layout/hList1"/>
    <dgm:cxn modelId="{7521AF53-777B-45DF-8F0D-B7FFB9CEC423}" type="presOf" srcId="{A6D44517-A855-4323-B533-14061D03BC6A}" destId="{98A74983-4A9F-4FC5-8048-78A78EAAA722}" srcOrd="0" destOrd="2" presId="urn:microsoft.com/office/officeart/2005/8/layout/hList1"/>
    <dgm:cxn modelId="{8F80C403-97E1-4166-8284-F8FE49CDEF89}" type="presParOf" srcId="{F3384F0D-0C87-4D9A-82F7-CC7005849F2E}" destId="{2A43E77F-4411-4BC8-81BA-252303034930}" srcOrd="0" destOrd="0" presId="urn:microsoft.com/office/officeart/2005/8/layout/hList1"/>
    <dgm:cxn modelId="{60867954-A7B4-46B6-9181-348806CE5252}" type="presParOf" srcId="{2A43E77F-4411-4BC8-81BA-252303034930}" destId="{1C1F73A7-4D68-4F1E-BBDE-C42855DC8B34}" srcOrd="0" destOrd="0" presId="urn:microsoft.com/office/officeart/2005/8/layout/hList1"/>
    <dgm:cxn modelId="{35C9A512-0852-4064-97E0-637C42A9132D}" type="presParOf" srcId="{2A43E77F-4411-4BC8-81BA-252303034930}" destId="{8026D9B9-0061-4CC6-9C5C-86058331DEB6}" srcOrd="1" destOrd="0" presId="urn:microsoft.com/office/officeart/2005/8/layout/hList1"/>
    <dgm:cxn modelId="{105CDF2A-058E-4556-9207-2EECDB69A6B2}" type="presParOf" srcId="{F3384F0D-0C87-4D9A-82F7-CC7005849F2E}" destId="{1C8FB344-088C-4614-A8DA-2EB30E376EDD}" srcOrd="1" destOrd="0" presId="urn:microsoft.com/office/officeart/2005/8/layout/hList1"/>
    <dgm:cxn modelId="{C6BC2DDA-F052-434B-A3BA-A10DF96D7F6B}" type="presParOf" srcId="{F3384F0D-0C87-4D9A-82F7-CC7005849F2E}" destId="{CA5A8849-FF5C-41EE-9237-7792AABEFBCA}" srcOrd="2" destOrd="0" presId="urn:microsoft.com/office/officeart/2005/8/layout/hList1"/>
    <dgm:cxn modelId="{014262D2-79EA-4D48-92D5-77BC80BD3D76}" type="presParOf" srcId="{CA5A8849-FF5C-41EE-9237-7792AABEFBCA}" destId="{0C774262-5235-4290-9269-5251003B3A52}" srcOrd="0" destOrd="0" presId="urn:microsoft.com/office/officeart/2005/8/layout/hList1"/>
    <dgm:cxn modelId="{C811156E-030D-43D0-81AE-AEBEA953BDD8}" type="presParOf" srcId="{CA5A8849-FF5C-41EE-9237-7792AABEFBCA}" destId="{C0F15AD5-361E-4B7D-99C3-858476F445BD}" srcOrd="1" destOrd="0" presId="urn:microsoft.com/office/officeart/2005/8/layout/hList1"/>
    <dgm:cxn modelId="{46993DB6-AD07-4F0B-8385-8BBC579F6418}" type="presParOf" srcId="{F3384F0D-0C87-4D9A-82F7-CC7005849F2E}" destId="{FD7C3333-4061-4798-8893-D4F18943C460}" srcOrd="3" destOrd="0" presId="urn:microsoft.com/office/officeart/2005/8/layout/hList1"/>
    <dgm:cxn modelId="{A80BFFB4-7F98-4844-AE87-FFE2908981B1}" type="presParOf" srcId="{F3384F0D-0C87-4D9A-82F7-CC7005849F2E}" destId="{23723619-4F8E-4504-99D1-B7F3E650D0BF}" srcOrd="4" destOrd="0" presId="urn:microsoft.com/office/officeart/2005/8/layout/hList1"/>
    <dgm:cxn modelId="{0339C18A-5AB0-47EB-B382-F156568E595C}" type="presParOf" srcId="{23723619-4F8E-4504-99D1-B7F3E650D0BF}" destId="{0D52547D-2AC9-4B31-90AA-93E5E63F2A25}" srcOrd="0" destOrd="0" presId="urn:microsoft.com/office/officeart/2005/8/layout/hList1"/>
    <dgm:cxn modelId="{E01685A8-D65E-47A6-A37E-26A8F228E782}" type="presParOf" srcId="{23723619-4F8E-4504-99D1-B7F3E650D0BF}" destId="{98A74983-4A9F-4FC5-8048-78A78EAAA72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DB4BD3-231D-4231-ADE5-D2BB53E46D10}" type="doc">
      <dgm:prSet loTypeId="urn:microsoft.com/office/officeart/2005/8/layout/hList1" loCatId="list" qsTypeId="urn:microsoft.com/office/officeart/2005/8/quickstyle/simple5" qsCatId="simple" csTypeId="urn:microsoft.com/office/officeart/2005/8/colors/accent1_2" csCatId="accent1" phldr="1"/>
      <dgm:spPr/>
      <dgm:t>
        <a:bodyPr/>
        <a:lstStyle/>
        <a:p>
          <a:endParaRPr lang="zh-CN" altLang="en-US"/>
        </a:p>
      </dgm:t>
    </dgm:pt>
    <dgm:pt modelId="{8CE7C953-7431-4149-B8D4-76EA544C7795}">
      <dgm:prSet/>
      <dgm:spPr/>
      <dgm:t>
        <a:bodyPr/>
        <a:lstStyle/>
        <a:p>
          <a:r>
            <a:rPr lang="zh-CN" b="0" i="0" baseline="0" dirty="0"/>
            <a:t>数据区块的数据结构</a:t>
          </a:r>
        </a:p>
      </dgm:t>
    </dgm:pt>
    <dgm:pt modelId="{BE6DAA70-8C51-4A2D-A1A3-B14EAF917DD9}" type="parTrans" cxnId="{DEC1CEAD-5A44-4757-89B0-69109A75153B}">
      <dgm:prSet/>
      <dgm:spPr/>
      <dgm:t>
        <a:bodyPr/>
        <a:lstStyle/>
        <a:p>
          <a:endParaRPr lang="zh-CN" altLang="en-US"/>
        </a:p>
      </dgm:t>
    </dgm:pt>
    <dgm:pt modelId="{83F7DEB3-15CB-4EE3-A008-1B9589E91C81}" type="sibTrans" cxnId="{DEC1CEAD-5A44-4757-89B0-69109A75153B}">
      <dgm:prSet/>
      <dgm:spPr/>
      <dgm:t>
        <a:bodyPr/>
        <a:lstStyle/>
        <a:p>
          <a:endParaRPr lang="zh-CN" altLang="en-US"/>
        </a:p>
      </dgm:t>
    </dgm:pt>
    <dgm:pt modelId="{A3378265-CF8C-4371-ADBC-1252336B099C}">
      <dgm:prSet/>
      <dgm:spPr/>
      <dgm:t>
        <a:bodyPr/>
        <a:lstStyle/>
        <a:p>
          <a:r>
            <a:rPr lang="zh-CN" b="1" i="0" baseline="0" dirty="0">
              <a:solidFill>
                <a:srgbClr val="FF0000"/>
              </a:solidFill>
            </a:rPr>
            <a:t>区块链的运行流程</a:t>
          </a:r>
        </a:p>
      </dgm:t>
    </dgm:pt>
    <dgm:pt modelId="{D69DF9F5-9C29-4685-991D-497EB551C86D}" type="parTrans" cxnId="{08A72016-E3CE-42EE-8F0C-92B650D70711}">
      <dgm:prSet/>
      <dgm:spPr/>
      <dgm:t>
        <a:bodyPr/>
        <a:lstStyle/>
        <a:p>
          <a:endParaRPr lang="zh-CN" altLang="en-US"/>
        </a:p>
      </dgm:t>
    </dgm:pt>
    <dgm:pt modelId="{C6F68918-CB61-4F1E-9647-77E3CAF880F1}" type="sibTrans" cxnId="{08A72016-E3CE-42EE-8F0C-92B650D70711}">
      <dgm:prSet/>
      <dgm:spPr/>
      <dgm:t>
        <a:bodyPr/>
        <a:lstStyle/>
        <a:p>
          <a:endParaRPr lang="zh-CN" altLang="en-US"/>
        </a:p>
      </dgm:t>
    </dgm:pt>
    <dgm:pt modelId="{93E2E75A-282D-4087-8050-F76DAEE15EB3}">
      <dgm:prSet/>
      <dgm:spPr/>
      <dgm:t>
        <a:bodyPr/>
        <a:lstStyle/>
        <a:p>
          <a:r>
            <a:rPr lang="zh-CN" b="0" i="0" baseline="0" dirty="0"/>
            <a:t>数据层的关键技术</a:t>
          </a:r>
          <a:endParaRPr lang="zh-CN" dirty="0"/>
        </a:p>
      </dgm:t>
    </dgm:pt>
    <dgm:pt modelId="{F7A3C2E0-2ED9-4EA3-B5A7-4F793FC133B6}" type="parTrans" cxnId="{DD6F9895-7EB0-4C68-B800-15350B1F3F76}">
      <dgm:prSet/>
      <dgm:spPr/>
      <dgm:t>
        <a:bodyPr/>
        <a:lstStyle/>
        <a:p>
          <a:endParaRPr lang="zh-CN" altLang="en-US"/>
        </a:p>
      </dgm:t>
    </dgm:pt>
    <dgm:pt modelId="{F81184B9-0A8C-4894-8653-57E5C081DA88}" type="sibTrans" cxnId="{DD6F9895-7EB0-4C68-B800-15350B1F3F76}">
      <dgm:prSet/>
      <dgm:spPr/>
      <dgm:t>
        <a:bodyPr/>
        <a:lstStyle/>
        <a:p>
          <a:endParaRPr lang="zh-CN" altLang="en-US"/>
        </a:p>
      </dgm:t>
    </dgm:pt>
    <dgm:pt modelId="{32104D4C-7766-4B9B-8042-6539D9A9B397}">
      <dgm:prSet/>
      <dgm:spPr/>
      <dgm:t>
        <a:bodyPr/>
        <a:lstStyle/>
        <a:p>
          <a:r>
            <a:rPr lang="zh-CN" altLang="en-US" dirty="0"/>
            <a:t>区块头</a:t>
          </a:r>
        </a:p>
      </dgm:t>
    </dgm:pt>
    <dgm:pt modelId="{B3A43772-6D34-4830-A1FE-41E5AFE8C053}" type="parTrans" cxnId="{D0503159-9790-4E6C-8CCD-31D5C16CF6D9}">
      <dgm:prSet/>
      <dgm:spPr/>
      <dgm:t>
        <a:bodyPr/>
        <a:lstStyle/>
        <a:p>
          <a:endParaRPr lang="zh-CN" altLang="en-US"/>
        </a:p>
      </dgm:t>
    </dgm:pt>
    <dgm:pt modelId="{3F47BF3A-A477-4845-AE17-F8EA1C10E82E}" type="sibTrans" cxnId="{D0503159-9790-4E6C-8CCD-31D5C16CF6D9}">
      <dgm:prSet/>
      <dgm:spPr/>
      <dgm:t>
        <a:bodyPr/>
        <a:lstStyle/>
        <a:p>
          <a:endParaRPr lang="zh-CN" altLang="en-US"/>
        </a:p>
      </dgm:t>
    </dgm:pt>
    <dgm:pt modelId="{C1522DB8-D18E-49E7-A898-2A3531E964E7}">
      <dgm:prSet/>
      <dgm:spPr/>
      <dgm:t>
        <a:bodyPr/>
        <a:lstStyle/>
        <a:p>
          <a:r>
            <a:rPr lang="zh-CN" altLang="en-US" dirty="0"/>
            <a:t>区块体</a:t>
          </a:r>
        </a:p>
      </dgm:t>
    </dgm:pt>
    <dgm:pt modelId="{E40F6CDD-9575-4914-974E-B3B2F2C6988A}" type="parTrans" cxnId="{15386D2B-6516-438A-B3D1-448109054A1A}">
      <dgm:prSet/>
      <dgm:spPr/>
      <dgm:t>
        <a:bodyPr/>
        <a:lstStyle/>
        <a:p>
          <a:endParaRPr lang="zh-CN" altLang="en-US"/>
        </a:p>
      </dgm:t>
    </dgm:pt>
    <dgm:pt modelId="{411CD7FA-CF68-441B-B21B-338EBDA82CDB}" type="sibTrans" cxnId="{15386D2B-6516-438A-B3D1-448109054A1A}">
      <dgm:prSet/>
      <dgm:spPr/>
      <dgm:t>
        <a:bodyPr/>
        <a:lstStyle/>
        <a:p>
          <a:endParaRPr lang="zh-CN" altLang="en-US"/>
        </a:p>
      </dgm:t>
    </dgm:pt>
    <dgm:pt modelId="{C1963029-DF34-43CD-83B4-ED411523622C}">
      <dgm:prSet/>
      <dgm:spPr/>
      <dgm:t>
        <a:bodyPr/>
        <a:lstStyle/>
        <a:p>
          <a:r>
            <a:rPr lang="zh-CN" altLang="en-US" dirty="0"/>
            <a:t>交易类型</a:t>
          </a:r>
        </a:p>
      </dgm:t>
    </dgm:pt>
    <dgm:pt modelId="{864273BC-5438-448D-BBB1-C799BFDE88E1}" type="parTrans" cxnId="{681D5B50-FA57-4F8B-A4F7-F665BA1003F1}">
      <dgm:prSet/>
      <dgm:spPr/>
      <dgm:t>
        <a:bodyPr/>
        <a:lstStyle/>
        <a:p>
          <a:endParaRPr lang="zh-CN" altLang="en-US"/>
        </a:p>
      </dgm:t>
    </dgm:pt>
    <dgm:pt modelId="{6A8A78E4-A3F0-4310-B2EE-991302E71774}" type="sibTrans" cxnId="{681D5B50-FA57-4F8B-A4F7-F665BA1003F1}">
      <dgm:prSet/>
      <dgm:spPr/>
      <dgm:t>
        <a:bodyPr/>
        <a:lstStyle/>
        <a:p>
          <a:endParaRPr lang="zh-CN" altLang="en-US"/>
        </a:p>
      </dgm:t>
    </dgm:pt>
    <dgm:pt modelId="{982820D4-9719-4BC0-B990-0F1BF681DA5C}">
      <dgm:prSet/>
      <dgm:spPr/>
      <dgm:t>
        <a:bodyPr/>
        <a:lstStyle/>
        <a:p>
          <a:r>
            <a:rPr lang="zh-CN" altLang="en-US" dirty="0"/>
            <a:t>交易生成</a:t>
          </a:r>
        </a:p>
      </dgm:t>
    </dgm:pt>
    <dgm:pt modelId="{C988B596-F576-4275-8DEC-A0B5138F3C41}" type="parTrans" cxnId="{782D6A4B-2B15-4EBD-BEE6-3C93DA2D1069}">
      <dgm:prSet/>
      <dgm:spPr/>
      <dgm:t>
        <a:bodyPr/>
        <a:lstStyle/>
        <a:p>
          <a:endParaRPr lang="zh-CN" altLang="en-US"/>
        </a:p>
      </dgm:t>
    </dgm:pt>
    <dgm:pt modelId="{8E7F0E9D-11F6-4503-B125-2751EF2BC3ED}" type="sibTrans" cxnId="{782D6A4B-2B15-4EBD-BEE6-3C93DA2D1069}">
      <dgm:prSet/>
      <dgm:spPr/>
      <dgm:t>
        <a:bodyPr/>
        <a:lstStyle/>
        <a:p>
          <a:endParaRPr lang="zh-CN" altLang="en-US"/>
        </a:p>
      </dgm:t>
    </dgm:pt>
    <dgm:pt modelId="{5609E8FB-AA7E-4BD4-BCE0-E909C29D7CE0}">
      <dgm:prSet/>
      <dgm:spPr/>
      <dgm:t>
        <a:bodyPr/>
        <a:lstStyle/>
        <a:p>
          <a:r>
            <a:rPr lang="zh-CN" altLang="en-US" dirty="0"/>
            <a:t>交易池管理</a:t>
          </a:r>
        </a:p>
      </dgm:t>
    </dgm:pt>
    <dgm:pt modelId="{C3A34C4A-A13D-421A-85ED-793B6FCBC54A}" type="parTrans" cxnId="{9F7BCE4A-F135-48C6-BD0A-3C876FA91FC8}">
      <dgm:prSet/>
      <dgm:spPr/>
      <dgm:t>
        <a:bodyPr/>
        <a:lstStyle/>
        <a:p>
          <a:endParaRPr lang="zh-CN" altLang="en-US"/>
        </a:p>
      </dgm:t>
    </dgm:pt>
    <dgm:pt modelId="{389B61B9-3DBD-420D-8985-FD0BB4196C54}" type="sibTrans" cxnId="{9F7BCE4A-F135-48C6-BD0A-3C876FA91FC8}">
      <dgm:prSet/>
      <dgm:spPr/>
      <dgm:t>
        <a:bodyPr/>
        <a:lstStyle/>
        <a:p>
          <a:endParaRPr lang="zh-CN" altLang="en-US"/>
        </a:p>
      </dgm:t>
    </dgm:pt>
    <dgm:pt modelId="{F52C0149-0A19-4448-ACB4-37E9631ED2D9}">
      <dgm:prSet/>
      <dgm:spPr/>
      <dgm:t>
        <a:bodyPr/>
        <a:lstStyle/>
        <a:p>
          <a:r>
            <a:rPr lang="zh-CN" altLang="en-US" dirty="0"/>
            <a:t>手续费定价</a:t>
          </a:r>
        </a:p>
      </dgm:t>
    </dgm:pt>
    <dgm:pt modelId="{9CCB684D-C70A-4A98-9B6B-4628E2F305D7}" type="parTrans" cxnId="{007CBFFA-5E86-40C0-BADE-7133B58753F3}">
      <dgm:prSet/>
      <dgm:spPr/>
      <dgm:t>
        <a:bodyPr/>
        <a:lstStyle/>
        <a:p>
          <a:endParaRPr lang="zh-CN" altLang="en-US"/>
        </a:p>
      </dgm:t>
    </dgm:pt>
    <dgm:pt modelId="{7A3E1764-E70A-4D75-804A-494779F63D84}" type="sibTrans" cxnId="{007CBFFA-5E86-40C0-BADE-7133B58753F3}">
      <dgm:prSet/>
      <dgm:spPr/>
      <dgm:t>
        <a:bodyPr/>
        <a:lstStyle/>
        <a:p>
          <a:endParaRPr lang="zh-CN" altLang="en-US"/>
        </a:p>
      </dgm:t>
    </dgm:pt>
    <dgm:pt modelId="{38027010-1510-4597-9035-58C4D158FC8E}">
      <dgm:prSet/>
      <dgm:spPr/>
      <dgm:t>
        <a:bodyPr/>
        <a:lstStyle/>
        <a:p>
          <a:r>
            <a:rPr lang="zh-CN" altLang="en-US" dirty="0"/>
            <a:t>难度调整</a:t>
          </a:r>
        </a:p>
      </dgm:t>
    </dgm:pt>
    <dgm:pt modelId="{18A24CBB-54C3-409D-B1A5-E00E7ABAB461}" type="parTrans" cxnId="{4A26C5BA-D261-45BF-8C22-77CA78187F06}">
      <dgm:prSet/>
      <dgm:spPr/>
      <dgm:t>
        <a:bodyPr/>
        <a:lstStyle/>
        <a:p>
          <a:endParaRPr lang="zh-CN" altLang="en-US"/>
        </a:p>
      </dgm:t>
    </dgm:pt>
    <dgm:pt modelId="{A549153B-E72E-4E1B-8177-90C2FC513560}" type="sibTrans" cxnId="{4A26C5BA-D261-45BF-8C22-77CA78187F06}">
      <dgm:prSet/>
      <dgm:spPr/>
      <dgm:t>
        <a:bodyPr/>
        <a:lstStyle/>
        <a:p>
          <a:endParaRPr lang="zh-CN" altLang="en-US"/>
        </a:p>
      </dgm:t>
    </dgm:pt>
    <dgm:pt modelId="{1452D4FC-3D55-48D4-B562-216546996D49}">
      <dgm:prSet/>
      <dgm:spPr/>
      <dgm:t>
        <a:bodyPr/>
        <a:lstStyle/>
        <a:p>
          <a:r>
            <a:rPr lang="zh-CN" altLang="en-US" dirty="0"/>
            <a:t>时间戳</a:t>
          </a:r>
        </a:p>
      </dgm:t>
    </dgm:pt>
    <dgm:pt modelId="{8338A29F-A55B-4DF4-BA08-4244B83872DC}" type="parTrans" cxnId="{D4BBAA14-567A-41F7-92FE-BC21BE8B6450}">
      <dgm:prSet/>
      <dgm:spPr/>
      <dgm:t>
        <a:bodyPr/>
        <a:lstStyle/>
        <a:p>
          <a:endParaRPr lang="zh-CN" altLang="en-US"/>
        </a:p>
      </dgm:t>
    </dgm:pt>
    <dgm:pt modelId="{087384CE-D80E-46FB-B78D-ABA49BAD6FED}" type="sibTrans" cxnId="{D4BBAA14-567A-41F7-92FE-BC21BE8B6450}">
      <dgm:prSet/>
      <dgm:spPr/>
      <dgm:t>
        <a:bodyPr/>
        <a:lstStyle/>
        <a:p>
          <a:endParaRPr lang="zh-CN" altLang="en-US"/>
        </a:p>
      </dgm:t>
    </dgm:pt>
    <dgm:pt modelId="{7CAE6795-7760-4A3A-97AB-D8DBCCF3A233}">
      <dgm:prSet/>
      <dgm:spPr/>
      <dgm:t>
        <a:bodyPr/>
        <a:lstStyle/>
        <a:p>
          <a:r>
            <a:rPr lang="zh-CN" dirty="0"/>
            <a:t>哈希函数</a:t>
          </a:r>
          <a:endParaRPr lang="zh-CN" altLang="en-US" dirty="0"/>
        </a:p>
      </dgm:t>
    </dgm:pt>
    <dgm:pt modelId="{7956E684-6BFB-4218-889B-CCA69C71A5C4}" type="parTrans" cxnId="{F290A868-5ECD-463D-8E88-3E54B2951AE8}">
      <dgm:prSet/>
      <dgm:spPr/>
      <dgm:t>
        <a:bodyPr/>
        <a:lstStyle/>
        <a:p>
          <a:endParaRPr lang="zh-CN" altLang="en-US"/>
        </a:p>
      </dgm:t>
    </dgm:pt>
    <dgm:pt modelId="{583C73E6-BC89-41EB-8A30-BF1FE451149B}" type="sibTrans" cxnId="{F290A868-5ECD-463D-8E88-3E54B2951AE8}">
      <dgm:prSet/>
      <dgm:spPr/>
      <dgm:t>
        <a:bodyPr/>
        <a:lstStyle/>
        <a:p>
          <a:endParaRPr lang="zh-CN" altLang="en-US"/>
        </a:p>
      </dgm:t>
    </dgm:pt>
    <dgm:pt modelId="{1CBE3802-8D0D-4815-8DF8-F41B8CA18ACC}">
      <dgm:prSet/>
      <dgm:spPr/>
      <dgm:t>
        <a:bodyPr/>
        <a:lstStyle/>
        <a:p>
          <a:r>
            <a:rPr lang="zh-CN" dirty="0"/>
            <a:t>默克尔树</a:t>
          </a:r>
          <a:endParaRPr lang="zh-CN" altLang="en-US" dirty="0"/>
        </a:p>
      </dgm:t>
    </dgm:pt>
    <dgm:pt modelId="{D3E98799-14D3-462D-B0CD-9569EE855A89}" type="parTrans" cxnId="{17E6B759-99F3-4049-A975-78432614BA0C}">
      <dgm:prSet/>
      <dgm:spPr/>
      <dgm:t>
        <a:bodyPr/>
        <a:lstStyle/>
        <a:p>
          <a:endParaRPr lang="zh-CN" altLang="en-US"/>
        </a:p>
      </dgm:t>
    </dgm:pt>
    <dgm:pt modelId="{E33D3499-45E7-4F23-996A-5F79C2D31854}" type="sibTrans" cxnId="{17E6B759-99F3-4049-A975-78432614BA0C}">
      <dgm:prSet/>
      <dgm:spPr/>
      <dgm:t>
        <a:bodyPr/>
        <a:lstStyle/>
        <a:p>
          <a:endParaRPr lang="zh-CN" altLang="en-US"/>
        </a:p>
      </dgm:t>
    </dgm:pt>
    <dgm:pt modelId="{6AA6DF42-5E62-4F1C-96B2-CDC2DCF55D6B}">
      <dgm:prSet/>
      <dgm:spPr/>
      <dgm:t>
        <a:bodyPr/>
        <a:lstStyle/>
        <a:p>
          <a:r>
            <a:rPr lang="zh-CN" dirty="0"/>
            <a:t>非对称加密</a:t>
          </a:r>
          <a:endParaRPr lang="zh-CN" altLang="en-US" dirty="0"/>
        </a:p>
      </dgm:t>
    </dgm:pt>
    <dgm:pt modelId="{1DB55BFD-0B3B-4D83-BE84-91BF9CDC1863}" type="parTrans" cxnId="{D82AE0D6-EED3-456A-A25C-CA3FCC2E5756}">
      <dgm:prSet/>
      <dgm:spPr/>
      <dgm:t>
        <a:bodyPr/>
        <a:lstStyle/>
        <a:p>
          <a:endParaRPr lang="zh-CN" altLang="en-US"/>
        </a:p>
      </dgm:t>
    </dgm:pt>
    <dgm:pt modelId="{1C9954FC-5370-4F5A-9C8C-08B8932EF3CE}" type="sibTrans" cxnId="{D82AE0D6-EED3-456A-A25C-CA3FCC2E5756}">
      <dgm:prSet/>
      <dgm:spPr/>
      <dgm:t>
        <a:bodyPr/>
        <a:lstStyle/>
        <a:p>
          <a:endParaRPr lang="zh-CN" altLang="en-US"/>
        </a:p>
      </dgm:t>
    </dgm:pt>
    <dgm:pt modelId="{E0C7680D-5CEB-43DD-8A18-064F010CD037}">
      <dgm:prSet/>
      <dgm:spPr/>
      <dgm:t>
        <a:bodyPr/>
        <a:lstStyle/>
        <a:p>
          <a:r>
            <a:rPr lang="zh-CN" altLang="en-US" dirty="0"/>
            <a:t>数字签名</a:t>
          </a:r>
        </a:p>
      </dgm:t>
    </dgm:pt>
    <dgm:pt modelId="{A48CB61F-26AE-4A76-9607-479D8B9C8C12}" type="parTrans" cxnId="{406F510C-308D-4BDC-8E4F-36221CAE82FF}">
      <dgm:prSet/>
      <dgm:spPr/>
      <dgm:t>
        <a:bodyPr/>
        <a:lstStyle/>
        <a:p>
          <a:endParaRPr lang="zh-CN" altLang="en-US"/>
        </a:p>
      </dgm:t>
    </dgm:pt>
    <dgm:pt modelId="{35584D9E-FA96-43E5-8048-01AB478E5FAC}" type="sibTrans" cxnId="{406F510C-308D-4BDC-8E4F-36221CAE82FF}">
      <dgm:prSet/>
      <dgm:spPr/>
      <dgm:t>
        <a:bodyPr/>
        <a:lstStyle/>
        <a:p>
          <a:endParaRPr lang="zh-CN" altLang="en-US"/>
        </a:p>
      </dgm:t>
    </dgm:pt>
    <dgm:pt modelId="{678225FE-7A21-41C1-9461-997A2334B396}" type="pres">
      <dgm:prSet presAssocID="{9EDB4BD3-231D-4231-ADE5-D2BB53E46D10}" presName="Name0" presStyleCnt="0">
        <dgm:presLayoutVars>
          <dgm:dir/>
          <dgm:animLvl val="lvl"/>
          <dgm:resizeHandles val="exact"/>
        </dgm:presLayoutVars>
      </dgm:prSet>
      <dgm:spPr/>
      <dgm:t>
        <a:bodyPr/>
        <a:lstStyle/>
        <a:p>
          <a:endParaRPr lang="zh-CN" altLang="en-US"/>
        </a:p>
      </dgm:t>
    </dgm:pt>
    <dgm:pt modelId="{28E63C49-604D-4AAE-A21D-6CBEE6F07A5A}" type="pres">
      <dgm:prSet presAssocID="{8CE7C953-7431-4149-B8D4-76EA544C7795}" presName="composite" presStyleCnt="0"/>
      <dgm:spPr/>
    </dgm:pt>
    <dgm:pt modelId="{A287EDD9-1AAE-4C09-97E1-F3F772D85633}" type="pres">
      <dgm:prSet presAssocID="{8CE7C953-7431-4149-B8D4-76EA544C7795}" presName="parTx" presStyleLbl="alignNode1" presStyleIdx="0" presStyleCnt="3">
        <dgm:presLayoutVars>
          <dgm:chMax val="0"/>
          <dgm:chPref val="0"/>
          <dgm:bulletEnabled val="1"/>
        </dgm:presLayoutVars>
      </dgm:prSet>
      <dgm:spPr/>
      <dgm:t>
        <a:bodyPr/>
        <a:lstStyle/>
        <a:p>
          <a:endParaRPr lang="zh-CN" altLang="en-US"/>
        </a:p>
      </dgm:t>
    </dgm:pt>
    <dgm:pt modelId="{792584DF-CBE4-4CE9-A1E0-DA461506C2D2}" type="pres">
      <dgm:prSet presAssocID="{8CE7C953-7431-4149-B8D4-76EA544C7795}" presName="desTx" presStyleLbl="alignAccFollowNode1" presStyleIdx="0" presStyleCnt="3">
        <dgm:presLayoutVars>
          <dgm:bulletEnabled val="1"/>
        </dgm:presLayoutVars>
      </dgm:prSet>
      <dgm:spPr/>
      <dgm:t>
        <a:bodyPr/>
        <a:lstStyle/>
        <a:p>
          <a:endParaRPr lang="zh-CN" altLang="en-US"/>
        </a:p>
      </dgm:t>
    </dgm:pt>
    <dgm:pt modelId="{3AB08F5E-DD6B-420D-AF4C-43F5AB94768D}" type="pres">
      <dgm:prSet presAssocID="{83F7DEB3-15CB-4EE3-A008-1B9589E91C81}" presName="space" presStyleCnt="0"/>
      <dgm:spPr/>
    </dgm:pt>
    <dgm:pt modelId="{9925D4A7-DB9F-40BA-BD6D-DF923913931F}" type="pres">
      <dgm:prSet presAssocID="{A3378265-CF8C-4371-ADBC-1252336B099C}" presName="composite" presStyleCnt="0"/>
      <dgm:spPr/>
    </dgm:pt>
    <dgm:pt modelId="{0D59F84E-6780-427E-AB13-3D36B3BF9056}" type="pres">
      <dgm:prSet presAssocID="{A3378265-CF8C-4371-ADBC-1252336B099C}" presName="parTx" presStyleLbl="alignNode1" presStyleIdx="1" presStyleCnt="3">
        <dgm:presLayoutVars>
          <dgm:chMax val="0"/>
          <dgm:chPref val="0"/>
          <dgm:bulletEnabled val="1"/>
        </dgm:presLayoutVars>
      </dgm:prSet>
      <dgm:spPr/>
      <dgm:t>
        <a:bodyPr/>
        <a:lstStyle/>
        <a:p>
          <a:endParaRPr lang="zh-CN" altLang="en-US"/>
        </a:p>
      </dgm:t>
    </dgm:pt>
    <dgm:pt modelId="{8CE6B595-9563-4C00-A13E-B0D865603FF7}" type="pres">
      <dgm:prSet presAssocID="{A3378265-CF8C-4371-ADBC-1252336B099C}" presName="desTx" presStyleLbl="alignAccFollowNode1" presStyleIdx="1" presStyleCnt="3">
        <dgm:presLayoutVars>
          <dgm:bulletEnabled val="1"/>
        </dgm:presLayoutVars>
      </dgm:prSet>
      <dgm:spPr/>
      <dgm:t>
        <a:bodyPr/>
        <a:lstStyle/>
        <a:p>
          <a:endParaRPr lang="zh-CN" altLang="en-US"/>
        </a:p>
      </dgm:t>
    </dgm:pt>
    <dgm:pt modelId="{1E42F3A0-4E09-40CC-87C5-A1BF1F92614B}" type="pres">
      <dgm:prSet presAssocID="{C6F68918-CB61-4F1E-9647-77E3CAF880F1}" presName="space" presStyleCnt="0"/>
      <dgm:spPr/>
    </dgm:pt>
    <dgm:pt modelId="{C336E8EE-3E85-42E4-A582-2A52CF98D50C}" type="pres">
      <dgm:prSet presAssocID="{93E2E75A-282D-4087-8050-F76DAEE15EB3}" presName="composite" presStyleCnt="0"/>
      <dgm:spPr/>
    </dgm:pt>
    <dgm:pt modelId="{EACF71EE-C933-4AA7-915B-74D276D7A04F}" type="pres">
      <dgm:prSet presAssocID="{93E2E75A-282D-4087-8050-F76DAEE15EB3}" presName="parTx" presStyleLbl="alignNode1" presStyleIdx="2" presStyleCnt="3">
        <dgm:presLayoutVars>
          <dgm:chMax val="0"/>
          <dgm:chPref val="0"/>
          <dgm:bulletEnabled val="1"/>
        </dgm:presLayoutVars>
      </dgm:prSet>
      <dgm:spPr/>
      <dgm:t>
        <a:bodyPr/>
        <a:lstStyle/>
        <a:p>
          <a:endParaRPr lang="zh-CN" altLang="en-US"/>
        </a:p>
      </dgm:t>
    </dgm:pt>
    <dgm:pt modelId="{D68503DE-B1A2-4980-9A66-5D0B59125493}" type="pres">
      <dgm:prSet presAssocID="{93E2E75A-282D-4087-8050-F76DAEE15EB3}" presName="desTx" presStyleLbl="alignAccFollowNode1" presStyleIdx="2" presStyleCnt="3">
        <dgm:presLayoutVars>
          <dgm:bulletEnabled val="1"/>
        </dgm:presLayoutVars>
      </dgm:prSet>
      <dgm:spPr/>
      <dgm:t>
        <a:bodyPr/>
        <a:lstStyle/>
        <a:p>
          <a:endParaRPr lang="zh-CN" altLang="en-US"/>
        </a:p>
      </dgm:t>
    </dgm:pt>
  </dgm:ptLst>
  <dgm:cxnLst>
    <dgm:cxn modelId="{4AF56977-E107-4AB3-AC17-EDBE5D7335F7}" type="presOf" srcId="{C1963029-DF34-43CD-83B4-ED411523622C}" destId="{792584DF-CBE4-4CE9-A1E0-DA461506C2D2}" srcOrd="0" destOrd="2" presId="urn:microsoft.com/office/officeart/2005/8/layout/hList1"/>
    <dgm:cxn modelId="{15386D2B-6516-438A-B3D1-448109054A1A}" srcId="{8CE7C953-7431-4149-B8D4-76EA544C7795}" destId="{C1522DB8-D18E-49E7-A898-2A3531E964E7}" srcOrd="1" destOrd="0" parTransId="{E40F6CDD-9575-4914-974E-B3B2F2C6988A}" sibTransId="{411CD7FA-CF68-441B-B21B-338EBDA82CDB}"/>
    <dgm:cxn modelId="{CDA72C06-AD4A-4DD1-B73E-2598B380B51E}" type="presOf" srcId="{5609E8FB-AA7E-4BD4-BCE0-E909C29D7CE0}" destId="{8CE6B595-9563-4C00-A13E-B0D865603FF7}" srcOrd="0" destOrd="1" presId="urn:microsoft.com/office/officeart/2005/8/layout/hList1"/>
    <dgm:cxn modelId="{08A72016-E3CE-42EE-8F0C-92B650D70711}" srcId="{9EDB4BD3-231D-4231-ADE5-D2BB53E46D10}" destId="{A3378265-CF8C-4371-ADBC-1252336B099C}" srcOrd="1" destOrd="0" parTransId="{D69DF9F5-9C29-4685-991D-497EB551C86D}" sibTransId="{C6F68918-CB61-4F1E-9647-77E3CAF880F1}"/>
    <dgm:cxn modelId="{D82AE0D6-EED3-456A-A25C-CA3FCC2E5756}" srcId="{93E2E75A-282D-4087-8050-F76DAEE15EB3}" destId="{6AA6DF42-5E62-4F1C-96B2-CDC2DCF55D6B}" srcOrd="3" destOrd="0" parTransId="{1DB55BFD-0B3B-4D83-BE84-91BF9CDC1863}" sibTransId="{1C9954FC-5370-4F5A-9C8C-08B8932EF3CE}"/>
    <dgm:cxn modelId="{79C3F6E5-F95B-4079-9584-B9A562222A64}" type="presOf" srcId="{32104D4C-7766-4B9B-8042-6539D9A9B397}" destId="{792584DF-CBE4-4CE9-A1E0-DA461506C2D2}" srcOrd="0" destOrd="0" presId="urn:microsoft.com/office/officeart/2005/8/layout/hList1"/>
    <dgm:cxn modelId="{4A26C5BA-D261-45BF-8C22-77CA78187F06}" srcId="{A3378265-CF8C-4371-ADBC-1252336B099C}" destId="{38027010-1510-4597-9035-58C4D158FC8E}" srcOrd="3" destOrd="0" parTransId="{18A24CBB-54C3-409D-B1A5-E00E7ABAB461}" sibTransId="{A549153B-E72E-4E1B-8177-90C2FC513560}"/>
    <dgm:cxn modelId="{D4BBAA14-567A-41F7-92FE-BC21BE8B6450}" srcId="{93E2E75A-282D-4087-8050-F76DAEE15EB3}" destId="{1452D4FC-3D55-48D4-B562-216546996D49}" srcOrd="0" destOrd="0" parTransId="{8338A29F-A55B-4DF4-BA08-4244B83872DC}" sibTransId="{087384CE-D80E-46FB-B78D-ABA49BAD6FED}"/>
    <dgm:cxn modelId="{23F64C58-7F0B-43E5-AF93-BE0E97E62763}" type="presOf" srcId="{7CAE6795-7760-4A3A-97AB-D8DBCCF3A233}" destId="{D68503DE-B1A2-4980-9A66-5D0B59125493}" srcOrd="0" destOrd="1" presId="urn:microsoft.com/office/officeart/2005/8/layout/hList1"/>
    <dgm:cxn modelId="{70D6A3BA-062E-4035-A97A-854A4BFC1022}" type="presOf" srcId="{A3378265-CF8C-4371-ADBC-1252336B099C}" destId="{0D59F84E-6780-427E-AB13-3D36B3BF9056}" srcOrd="0" destOrd="0" presId="urn:microsoft.com/office/officeart/2005/8/layout/hList1"/>
    <dgm:cxn modelId="{9F7BCE4A-F135-48C6-BD0A-3C876FA91FC8}" srcId="{A3378265-CF8C-4371-ADBC-1252336B099C}" destId="{5609E8FB-AA7E-4BD4-BCE0-E909C29D7CE0}" srcOrd="1" destOrd="0" parTransId="{C3A34C4A-A13D-421A-85ED-793B6FCBC54A}" sibTransId="{389B61B9-3DBD-420D-8985-FD0BB4196C54}"/>
    <dgm:cxn modelId="{9B601684-E97D-405F-AA20-70AADEA173B8}" type="presOf" srcId="{6AA6DF42-5E62-4F1C-96B2-CDC2DCF55D6B}" destId="{D68503DE-B1A2-4980-9A66-5D0B59125493}" srcOrd="0" destOrd="3" presId="urn:microsoft.com/office/officeart/2005/8/layout/hList1"/>
    <dgm:cxn modelId="{7342D165-EAE9-468B-A217-373547365F90}" type="presOf" srcId="{38027010-1510-4597-9035-58C4D158FC8E}" destId="{8CE6B595-9563-4C00-A13E-B0D865603FF7}" srcOrd="0" destOrd="3" presId="urn:microsoft.com/office/officeart/2005/8/layout/hList1"/>
    <dgm:cxn modelId="{1D859FA6-CC3F-4936-88C8-E631019D255F}" type="presOf" srcId="{9EDB4BD3-231D-4231-ADE5-D2BB53E46D10}" destId="{678225FE-7A21-41C1-9461-997A2334B396}" srcOrd="0" destOrd="0" presId="urn:microsoft.com/office/officeart/2005/8/layout/hList1"/>
    <dgm:cxn modelId="{EF033190-60A0-4D03-9DF5-0575F366DDA2}" type="presOf" srcId="{F52C0149-0A19-4448-ACB4-37E9631ED2D9}" destId="{8CE6B595-9563-4C00-A13E-B0D865603FF7}" srcOrd="0" destOrd="2" presId="urn:microsoft.com/office/officeart/2005/8/layout/hList1"/>
    <dgm:cxn modelId="{782D6A4B-2B15-4EBD-BEE6-3C93DA2D1069}" srcId="{A3378265-CF8C-4371-ADBC-1252336B099C}" destId="{982820D4-9719-4BC0-B990-0F1BF681DA5C}" srcOrd="0" destOrd="0" parTransId="{C988B596-F576-4275-8DEC-A0B5138F3C41}" sibTransId="{8E7F0E9D-11F6-4503-B125-2751EF2BC3ED}"/>
    <dgm:cxn modelId="{D0503159-9790-4E6C-8CCD-31D5C16CF6D9}" srcId="{8CE7C953-7431-4149-B8D4-76EA544C7795}" destId="{32104D4C-7766-4B9B-8042-6539D9A9B397}" srcOrd="0" destOrd="0" parTransId="{B3A43772-6D34-4830-A1FE-41E5AFE8C053}" sibTransId="{3F47BF3A-A477-4845-AE17-F8EA1C10E82E}"/>
    <dgm:cxn modelId="{B416635A-3D00-4D17-A255-C810E93C4E92}" type="presOf" srcId="{1CBE3802-8D0D-4815-8DF8-F41B8CA18ACC}" destId="{D68503DE-B1A2-4980-9A66-5D0B59125493}" srcOrd="0" destOrd="2" presId="urn:microsoft.com/office/officeart/2005/8/layout/hList1"/>
    <dgm:cxn modelId="{DEC1CEAD-5A44-4757-89B0-69109A75153B}" srcId="{9EDB4BD3-231D-4231-ADE5-D2BB53E46D10}" destId="{8CE7C953-7431-4149-B8D4-76EA544C7795}" srcOrd="0" destOrd="0" parTransId="{BE6DAA70-8C51-4A2D-A1A3-B14EAF917DD9}" sibTransId="{83F7DEB3-15CB-4EE3-A008-1B9589E91C81}"/>
    <dgm:cxn modelId="{17E6B759-99F3-4049-A975-78432614BA0C}" srcId="{93E2E75A-282D-4087-8050-F76DAEE15EB3}" destId="{1CBE3802-8D0D-4815-8DF8-F41B8CA18ACC}" srcOrd="2" destOrd="0" parTransId="{D3E98799-14D3-462D-B0CD-9569EE855A89}" sibTransId="{E33D3499-45E7-4F23-996A-5F79C2D31854}"/>
    <dgm:cxn modelId="{0E49C787-14ED-469E-BD01-B4784E610BBB}" type="presOf" srcId="{C1522DB8-D18E-49E7-A898-2A3531E964E7}" destId="{792584DF-CBE4-4CE9-A1E0-DA461506C2D2}" srcOrd="0" destOrd="1" presId="urn:microsoft.com/office/officeart/2005/8/layout/hList1"/>
    <dgm:cxn modelId="{EED8028B-D292-4227-878D-0E5C804C1DC9}" type="presOf" srcId="{93E2E75A-282D-4087-8050-F76DAEE15EB3}" destId="{EACF71EE-C933-4AA7-915B-74D276D7A04F}" srcOrd="0" destOrd="0" presId="urn:microsoft.com/office/officeart/2005/8/layout/hList1"/>
    <dgm:cxn modelId="{007CBFFA-5E86-40C0-BADE-7133B58753F3}" srcId="{A3378265-CF8C-4371-ADBC-1252336B099C}" destId="{F52C0149-0A19-4448-ACB4-37E9631ED2D9}" srcOrd="2" destOrd="0" parTransId="{9CCB684D-C70A-4A98-9B6B-4628E2F305D7}" sibTransId="{7A3E1764-E70A-4D75-804A-494779F63D84}"/>
    <dgm:cxn modelId="{B651456F-EF04-4F3A-AA22-B7D44F3FE614}" type="presOf" srcId="{E0C7680D-5CEB-43DD-8A18-064F010CD037}" destId="{D68503DE-B1A2-4980-9A66-5D0B59125493}" srcOrd="0" destOrd="4" presId="urn:microsoft.com/office/officeart/2005/8/layout/hList1"/>
    <dgm:cxn modelId="{FE2E180F-A8F1-48F9-9703-02526DB27EDE}" type="presOf" srcId="{1452D4FC-3D55-48D4-B562-216546996D49}" destId="{D68503DE-B1A2-4980-9A66-5D0B59125493}" srcOrd="0" destOrd="0" presId="urn:microsoft.com/office/officeart/2005/8/layout/hList1"/>
    <dgm:cxn modelId="{AC055A0E-7BF2-4BE6-B30E-DD831A67CF83}" type="presOf" srcId="{982820D4-9719-4BC0-B990-0F1BF681DA5C}" destId="{8CE6B595-9563-4C00-A13E-B0D865603FF7}" srcOrd="0" destOrd="0" presId="urn:microsoft.com/office/officeart/2005/8/layout/hList1"/>
    <dgm:cxn modelId="{406F510C-308D-4BDC-8E4F-36221CAE82FF}" srcId="{93E2E75A-282D-4087-8050-F76DAEE15EB3}" destId="{E0C7680D-5CEB-43DD-8A18-064F010CD037}" srcOrd="4" destOrd="0" parTransId="{A48CB61F-26AE-4A76-9607-479D8B9C8C12}" sibTransId="{35584D9E-FA96-43E5-8048-01AB478E5FAC}"/>
    <dgm:cxn modelId="{DD6F9895-7EB0-4C68-B800-15350B1F3F76}" srcId="{9EDB4BD3-231D-4231-ADE5-D2BB53E46D10}" destId="{93E2E75A-282D-4087-8050-F76DAEE15EB3}" srcOrd="2" destOrd="0" parTransId="{F7A3C2E0-2ED9-4EA3-B5A7-4F793FC133B6}" sibTransId="{F81184B9-0A8C-4894-8653-57E5C081DA88}"/>
    <dgm:cxn modelId="{F290A868-5ECD-463D-8E88-3E54B2951AE8}" srcId="{93E2E75A-282D-4087-8050-F76DAEE15EB3}" destId="{7CAE6795-7760-4A3A-97AB-D8DBCCF3A233}" srcOrd="1" destOrd="0" parTransId="{7956E684-6BFB-4218-889B-CCA69C71A5C4}" sibTransId="{583C73E6-BC89-41EB-8A30-BF1FE451149B}"/>
    <dgm:cxn modelId="{681D5B50-FA57-4F8B-A4F7-F665BA1003F1}" srcId="{8CE7C953-7431-4149-B8D4-76EA544C7795}" destId="{C1963029-DF34-43CD-83B4-ED411523622C}" srcOrd="2" destOrd="0" parTransId="{864273BC-5438-448D-BBB1-C799BFDE88E1}" sibTransId="{6A8A78E4-A3F0-4310-B2EE-991302E71774}"/>
    <dgm:cxn modelId="{AB9DD4A0-FAF8-4ABF-9B82-699C273E8039}" type="presOf" srcId="{8CE7C953-7431-4149-B8D4-76EA544C7795}" destId="{A287EDD9-1AAE-4C09-97E1-F3F772D85633}" srcOrd="0" destOrd="0" presId="urn:microsoft.com/office/officeart/2005/8/layout/hList1"/>
    <dgm:cxn modelId="{F74D3A10-67CE-4440-AD9D-6E105B66644A}" type="presParOf" srcId="{678225FE-7A21-41C1-9461-997A2334B396}" destId="{28E63C49-604D-4AAE-A21D-6CBEE6F07A5A}" srcOrd="0" destOrd="0" presId="urn:microsoft.com/office/officeart/2005/8/layout/hList1"/>
    <dgm:cxn modelId="{83A6F3D0-A0D9-48D9-9C6B-D62AEF4A664F}" type="presParOf" srcId="{28E63C49-604D-4AAE-A21D-6CBEE6F07A5A}" destId="{A287EDD9-1AAE-4C09-97E1-F3F772D85633}" srcOrd="0" destOrd="0" presId="urn:microsoft.com/office/officeart/2005/8/layout/hList1"/>
    <dgm:cxn modelId="{F3954BAF-C6DF-4D16-A4C5-A4A53BA934E9}" type="presParOf" srcId="{28E63C49-604D-4AAE-A21D-6CBEE6F07A5A}" destId="{792584DF-CBE4-4CE9-A1E0-DA461506C2D2}" srcOrd="1" destOrd="0" presId="urn:microsoft.com/office/officeart/2005/8/layout/hList1"/>
    <dgm:cxn modelId="{F5670190-74BC-4D12-AA36-D0ECC9A15959}" type="presParOf" srcId="{678225FE-7A21-41C1-9461-997A2334B396}" destId="{3AB08F5E-DD6B-420D-AF4C-43F5AB94768D}" srcOrd="1" destOrd="0" presId="urn:microsoft.com/office/officeart/2005/8/layout/hList1"/>
    <dgm:cxn modelId="{8DC4749F-EBA4-4638-A85E-692E05B563B4}" type="presParOf" srcId="{678225FE-7A21-41C1-9461-997A2334B396}" destId="{9925D4A7-DB9F-40BA-BD6D-DF923913931F}" srcOrd="2" destOrd="0" presId="urn:microsoft.com/office/officeart/2005/8/layout/hList1"/>
    <dgm:cxn modelId="{6AE9FD9D-E834-4F13-9AB7-1637BC27DE48}" type="presParOf" srcId="{9925D4A7-DB9F-40BA-BD6D-DF923913931F}" destId="{0D59F84E-6780-427E-AB13-3D36B3BF9056}" srcOrd="0" destOrd="0" presId="urn:microsoft.com/office/officeart/2005/8/layout/hList1"/>
    <dgm:cxn modelId="{7F6420BA-7712-40FB-B246-EB07EFB86FF5}" type="presParOf" srcId="{9925D4A7-DB9F-40BA-BD6D-DF923913931F}" destId="{8CE6B595-9563-4C00-A13E-B0D865603FF7}" srcOrd="1" destOrd="0" presId="urn:microsoft.com/office/officeart/2005/8/layout/hList1"/>
    <dgm:cxn modelId="{12DCA60F-6797-4B45-9F58-D27CFBAC5AC7}" type="presParOf" srcId="{678225FE-7A21-41C1-9461-997A2334B396}" destId="{1E42F3A0-4E09-40CC-87C5-A1BF1F92614B}" srcOrd="3" destOrd="0" presId="urn:microsoft.com/office/officeart/2005/8/layout/hList1"/>
    <dgm:cxn modelId="{4BFC82BD-5E6B-4E88-BEEE-C3D8DCA2140E}" type="presParOf" srcId="{678225FE-7A21-41C1-9461-997A2334B396}" destId="{C336E8EE-3E85-42E4-A582-2A52CF98D50C}" srcOrd="4" destOrd="0" presId="urn:microsoft.com/office/officeart/2005/8/layout/hList1"/>
    <dgm:cxn modelId="{6EE38DA3-3424-4B3D-AAD2-EA6804C5DE4C}" type="presParOf" srcId="{C336E8EE-3E85-42E4-A582-2A52CF98D50C}" destId="{EACF71EE-C933-4AA7-915B-74D276D7A04F}" srcOrd="0" destOrd="0" presId="urn:microsoft.com/office/officeart/2005/8/layout/hList1"/>
    <dgm:cxn modelId="{9D16FABC-4D54-4EF2-B30E-D38C0E38812D}" type="presParOf" srcId="{C336E8EE-3E85-42E4-A582-2A52CF98D50C}" destId="{D68503DE-B1A2-4980-9A66-5D0B5912549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F64482-BF0C-45AF-9855-FDC3F2F6C8FF}"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zh-CN" altLang="en-US"/>
        </a:p>
      </dgm:t>
    </dgm:pt>
    <dgm:pt modelId="{C800C2B3-9326-4476-BF11-0B8F7F832C3A}">
      <dgm:prSet/>
      <dgm:spPr/>
      <dgm:t>
        <a:bodyPr/>
        <a:lstStyle/>
        <a:p>
          <a:r>
            <a:rPr lang="zh-CN" b="1" i="0" baseline="0"/>
            <a:t>步骤</a:t>
          </a:r>
          <a:r>
            <a:rPr lang="en-US" b="1" i="0" baseline="0"/>
            <a:t>1</a:t>
          </a:r>
          <a:r>
            <a:rPr lang="zh-CN" b="0" i="0" baseline="0"/>
            <a:t>：搜集当前时间段的全网未确认交易，并增加一个用于发行新比特币奖励的</a:t>
          </a:r>
          <a:r>
            <a:rPr lang="en-US" b="0" i="0" baseline="0"/>
            <a:t>Coinbase</a:t>
          </a:r>
          <a:r>
            <a:rPr lang="zh-CN" b="0" i="0" baseline="0"/>
            <a:t>交易，形成当前区块体的交易集合；</a:t>
          </a:r>
          <a:endParaRPr lang="zh-CN"/>
        </a:p>
      </dgm:t>
    </dgm:pt>
    <dgm:pt modelId="{C3D459EA-B2B6-48AB-B92A-ADB5CFCEBF4A}" type="parTrans" cxnId="{F4388A63-BC9B-47EC-8051-B8090CC027E0}">
      <dgm:prSet/>
      <dgm:spPr/>
      <dgm:t>
        <a:bodyPr/>
        <a:lstStyle/>
        <a:p>
          <a:endParaRPr lang="zh-CN" altLang="en-US"/>
        </a:p>
      </dgm:t>
    </dgm:pt>
    <dgm:pt modelId="{BAB7E7B6-4E6A-46A4-A4E8-224D1F6FE49D}" type="sibTrans" cxnId="{F4388A63-BC9B-47EC-8051-B8090CC027E0}">
      <dgm:prSet/>
      <dgm:spPr/>
      <dgm:t>
        <a:bodyPr/>
        <a:lstStyle/>
        <a:p>
          <a:endParaRPr lang="zh-CN" altLang="en-US"/>
        </a:p>
      </dgm:t>
    </dgm:pt>
    <dgm:pt modelId="{C63C348D-D9BD-411E-8610-A13069192494}">
      <dgm:prSet/>
      <dgm:spPr/>
      <dgm:t>
        <a:bodyPr/>
        <a:lstStyle/>
        <a:p>
          <a:r>
            <a:rPr lang="zh-CN" b="1" i="0" baseline="0"/>
            <a:t>步骤</a:t>
          </a:r>
          <a:r>
            <a:rPr lang="en-US" b="1" i="0" baseline="0"/>
            <a:t>2</a:t>
          </a:r>
          <a:r>
            <a:rPr lang="zh-CN" b="0" i="0" baseline="0"/>
            <a:t>：计算区块体交易集合的默克尔根记入区块头，并填写区块头的其他元数据，其中随机数</a:t>
          </a:r>
          <a:r>
            <a:rPr lang="en-US" b="0" i="0" baseline="0"/>
            <a:t>Nonce</a:t>
          </a:r>
          <a:r>
            <a:rPr lang="zh-CN" b="0" i="0" baseline="0"/>
            <a:t>置零；</a:t>
          </a:r>
          <a:endParaRPr lang="zh-CN"/>
        </a:p>
      </dgm:t>
    </dgm:pt>
    <dgm:pt modelId="{4F9B6156-8C25-4044-9FFA-D69193D0CE99}" type="parTrans" cxnId="{B4FD2C5F-20AD-4374-81DF-87BFF0C73823}">
      <dgm:prSet/>
      <dgm:spPr/>
      <dgm:t>
        <a:bodyPr/>
        <a:lstStyle/>
        <a:p>
          <a:endParaRPr lang="zh-CN" altLang="en-US"/>
        </a:p>
      </dgm:t>
    </dgm:pt>
    <dgm:pt modelId="{DE1FE242-FDD1-413D-84D8-32C7962F5FFE}" type="sibTrans" cxnId="{B4FD2C5F-20AD-4374-81DF-87BFF0C73823}">
      <dgm:prSet/>
      <dgm:spPr/>
      <dgm:t>
        <a:bodyPr/>
        <a:lstStyle/>
        <a:p>
          <a:endParaRPr lang="zh-CN" altLang="en-US"/>
        </a:p>
      </dgm:t>
    </dgm:pt>
    <dgm:pt modelId="{C0B428D0-60F6-4950-BEF6-6E737BD5AEED}">
      <dgm:prSet/>
      <dgm:spPr/>
      <dgm:t>
        <a:bodyPr/>
        <a:lstStyle/>
        <a:p>
          <a:r>
            <a:rPr lang="zh-CN" b="1" i="0" baseline="0"/>
            <a:t>步骤</a:t>
          </a:r>
          <a:r>
            <a:rPr lang="en-US" b="1" i="0" baseline="0"/>
            <a:t>3</a:t>
          </a:r>
          <a:r>
            <a:rPr lang="zh-CN" b="0" i="0" baseline="0"/>
            <a:t>：随机数</a:t>
          </a:r>
          <a:r>
            <a:rPr lang="en-US" b="0" i="0" baseline="0"/>
            <a:t>Nonce</a:t>
          </a:r>
          <a:r>
            <a:rPr lang="zh-CN" b="0" i="0" baseline="0"/>
            <a:t>加</a:t>
          </a:r>
          <a:r>
            <a:rPr lang="en-US" b="0" i="0" baseline="0"/>
            <a:t>1</a:t>
          </a:r>
          <a:r>
            <a:rPr lang="zh-CN" b="0" i="0" baseline="0"/>
            <a:t>；计算当前区块头的双</a:t>
          </a:r>
          <a:r>
            <a:rPr lang="en-US" b="0" i="0" baseline="0"/>
            <a:t>SHA256</a:t>
          </a:r>
          <a:r>
            <a:rPr lang="zh-CN" b="0" i="0" baseline="0"/>
            <a:t>哈希值，如果小于或等于目标哈希值，则成功搜索到合适的随机数并获得该区块的记账权；否则继续步骤</a:t>
          </a:r>
          <a:r>
            <a:rPr lang="en-US" b="0" i="0" baseline="0"/>
            <a:t>3</a:t>
          </a:r>
          <a:r>
            <a:rPr lang="zh-CN" b="0" i="0" baseline="0"/>
            <a:t>直到任一节点搜索到合适的随机数为止；</a:t>
          </a:r>
          <a:endParaRPr lang="zh-CN"/>
        </a:p>
      </dgm:t>
    </dgm:pt>
    <dgm:pt modelId="{E2005BF7-DBF9-48C2-818B-E515862D5200}" type="parTrans" cxnId="{A3FF916E-A847-4B57-AE58-D934F00B929A}">
      <dgm:prSet/>
      <dgm:spPr/>
      <dgm:t>
        <a:bodyPr/>
        <a:lstStyle/>
        <a:p>
          <a:endParaRPr lang="zh-CN" altLang="en-US"/>
        </a:p>
      </dgm:t>
    </dgm:pt>
    <dgm:pt modelId="{77E567B2-EB58-4A3F-BC79-72BFAF0E5715}" type="sibTrans" cxnId="{A3FF916E-A847-4B57-AE58-D934F00B929A}">
      <dgm:prSet/>
      <dgm:spPr/>
      <dgm:t>
        <a:bodyPr/>
        <a:lstStyle/>
        <a:p>
          <a:endParaRPr lang="zh-CN" altLang="en-US"/>
        </a:p>
      </dgm:t>
    </dgm:pt>
    <dgm:pt modelId="{818337D5-C937-4794-B2BF-91F25CB55A38}">
      <dgm:prSet/>
      <dgm:spPr/>
      <dgm:t>
        <a:bodyPr/>
        <a:lstStyle/>
        <a:p>
          <a:r>
            <a:rPr lang="zh-CN" b="1" i="0" baseline="0" dirty="0"/>
            <a:t>步骤</a:t>
          </a:r>
          <a:r>
            <a:rPr lang="en-US" b="1" i="0" baseline="0" dirty="0"/>
            <a:t>4</a:t>
          </a:r>
          <a:r>
            <a:rPr lang="zh-CN" b="1" i="0" baseline="0" dirty="0"/>
            <a:t>：</a:t>
          </a:r>
          <a:r>
            <a:rPr lang="zh-CN" b="0" i="0" baseline="0" dirty="0"/>
            <a:t>如果一定时间内未成功，则更新时间戳和未确认交易集合、重新计算默克尔根后继续搜索。</a:t>
          </a:r>
          <a:endParaRPr lang="zh-CN" dirty="0"/>
        </a:p>
      </dgm:t>
    </dgm:pt>
    <dgm:pt modelId="{B84ADB11-24A1-47E7-859F-6136DEF09A37}" type="parTrans" cxnId="{4A8C99E5-7C12-437E-B85D-79CC55AEAD41}">
      <dgm:prSet/>
      <dgm:spPr/>
      <dgm:t>
        <a:bodyPr/>
        <a:lstStyle/>
        <a:p>
          <a:endParaRPr lang="zh-CN" altLang="en-US"/>
        </a:p>
      </dgm:t>
    </dgm:pt>
    <dgm:pt modelId="{69B599E9-F9F1-4037-A379-09137E39C959}" type="sibTrans" cxnId="{4A8C99E5-7C12-437E-B85D-79CC55AEAD41}">
      <dgm:prSet/>
      <dgm:spPr/>
      <dgm:t>
        <a:bodyPr/>
        <a:lstStyle/>
        <a:p>
          <a:endParaRPr lang="zh-CN" altLang="en-US"/>
        </a:p>
      </dgm:t>
    </dgm:pt>
    <dgm:pt modelId="{C6873FAE-04E9-4957-B779-83E242CDA54E}" type="pres">
      <dgm:prSet presAssocID="{2BF64482-BF0C-45AF-9855-FDC3F2F6C8FF}" presName="CompostProcess" presStyleCnt="0">
        <dgm:presLayoutVars>
          <dgm:dir/>
          <dgm:resizeHandles val="exact"/>
        </dgm:presLayoutVars>
      </dgm:prSet>
      <dgm:spPr/>
      <dgm:t>
        <a:bodyPr/>
        <a:lstStyle/>
        <a:p>
          <a:endParaRPr lang="zh-CN" altLang="en-US"/>
        </a:p>
      </dgm:t>
    </dgm:pt>
    <dgm:pt modelId="{AEB8F565-616E-4EF8-B66B-3D86A668EAD7}" type="pres">
      <dgm:prSet presAssocID="{2BF64482-BF0C-45AF-9855-FDC3F2F6C8FF}" presName="arrow" presStyleLbl="bgShp" presStyleIdx="0" presStyleCnt="1"/>
      <dgm:spPr/>
    </dgm:pt>
    <dgm:pt modelId="{7A10C59E-A761-40A3-BFB9-DC00454FACB7}" type="pres">
      <dgm:prSet presAssocID="{2BF64482-BF0C-45AF-9855-FDC3F2F6C8FF}" presName="linearProcess" presStyleCnt="0"/>
      <dgm:spPr/>
    </dgm:pt>
    <dgm:pt modelId="{615FD10B-33F2-4781-A8CA-C576AB0EA62A}" type="pres">
      <dgm:prSet presAssocID="{C800C2B3-9326-4476-BF11-0B8F7F832C3A}" presName="textNode" presStyleLbl="node1" presStyleIdx="0" presStyleCnt="4">
        <dgm:presLayoutVars>
          <dgm:bulletEnabled val="1"/>
        </dgm:presLayoutVars>
      </dgm:prSet>
      <dgm:spPr/>
      <dgm:t>
        <a:bodyPr/>
        <a:lstStyle/>
        <a:p>
          <a:endParaRPr lang="zh-CN" altLang="en-US"/>
        </a:p>
      </dgm:t>
    </dgm:pt>
    <dgm:pt modelId="{C36A6DEB-F880-4E08-857B-FF74CA5EF646}" type="pres">
      <dgm:prSet presAssocID="{BAB7E7B6-4E6A-46A4-A4E8-224D1F6FE49D}" presName="sibTrans" presStyleCnt="0"/>
      <dgm:spPr/>
    </dgm:pt>
    <dgm:pt modelId="{128A131B-D806-47B6-8257-0F38DF3D0C49}" type="pres">
      <dgm:prSet presAssocID="{C63C348D-D9BD-411E-8610-A13069192494}" presName="textNode" presStyleLbl="node1" presStyleIdx="1" presStyleCnt="4">
        <dgm:presLayoutVars>
          <dgm:bulletEnabled val="1"/>
        </dgm:presLayoutVars>
      </dgm:prSet>
      <dgm:spPr/>
      <dgm:t>
        <a:bodyPr/>
        <a:lstStyle/>
        <a:p>
          <a:endParaRPr lang="zh-CN" altLang="en-US"/>
        </a:p>
      </dgm:t>
    </dgm:pt>
    <dgm:pt modelId="{607A6317-A79B-4667-86CF-88168DDCC9F6}" type="pres">
      <dgm:prSet presAssocID="{DE1FE242-FDD1-413D-84D8-32C7962F5FFE}" presName="sibTrans" presStyleCnt="0"/>
      <dgm:spPr/>
    </dgm:pt>
    <dgm:pt modelId="{8DA85A20-7D4C-445B-9164-C9A2AB04A60A}" type="pres">
      <dgm:prSet presAssocID="{C0B428D0-60F6-4950-BEF6-6E737BD5AEED}" presName="textNode" presStyleLbl="node1" presStyleIdx="2" presStyleCnt="4">
        <dgm:presLayoutVars>
          <dgm:bulletEnabled val="1"/>
        </dgm:presLayoutVars>
      </dgm:prSet>
      <dgm:spPr/>
      <dgm:t>
        <a:bodyPr/>
        <a:lstStyle/>
        <a:p>
          <a:endParaRPr lang="zh-CN" altLang="en-US"/>
        </a:p>
      </dgm:t>
    </dgm:pt>
    <dgm:pt modelId="{6D2D1694-0F47-457E-B94E-32A3A981D06B}" type="pres">
      <dgm:prSet presAssocID="{77E567B2-EB58-4A3F-BC79-72BFAF0E5715}" presName="sibTrans" presStyleCnt="0"/>
      <dgm:spPr/>
    </dgm:pt>
    <dgm:pt modelId="{7B0E8E5F-AA25-4C30-B308-739923F7E272}" type="pres">
      <dgm:prSet presAssocID="{818337D5-C937-4794-B2BF-91F25CB55A38}" presName="textNode" presStyleLbl="node1" presStyleIdx="3" presStyleCnt="4">
        <dgm:presLayoutVars>
          <dgm:bulletEnabled val="1"/>
        </dgm:presLayoutVars>
      </dgm:prSet>
      <dgm:spPr/>
      <dgm:t>
        <a:bodyPr/>
        <a:lstStyle/>
        <a:p>
          <a:endParaRPr lang="zh-CN" altLang="en-US"/>
        </a:p>
      </dgm:t>
    </dgm:pt>
  </dgm:ptLst>
  <dgm:cxnLst>
    <dgm:cxn modelId="{59ECA60F-46A2-4742-8948-24F04B002ABD}" type="presOf" srcId="{818337D5-C937-4794-B2BF-91F25CB55A38}" destId="{7B0E8E5F-AA25-4C30-B308-739923F7E272}" srcOrd="0" destOrd="0" presId="urn:microsoft.com/office/officeart/2005/8/layout/hProcess9"/>
    <dgm:cxn modelId="{A3FF916E-A847-4B57-AE58-D934F00B929A}" srcId="{2BF64482-BF0C-45AF-9855-FDC3F2F6C8FF}" destId="{C0B428D0-60F6-4950-BEF6-6E737BD5AEED}" srcOrd="2" destOrd="0" parTransId="{E2005BF7-DBF9-48C2-818B-E515862D5200}" sibTransId="{77E567B2-EB58-4A3F-BC79-72BFAF0E5715}"/>
    <dgm:cxn modelId="{B4FD2C5F-20AD-4374-81DF-87BFF0C73823}" srcId="{2BF64482-BF0C-45AF-9855-FDC3F2F6C8FF}" destId="{C63C348D-D9BD-411E-8610-A13069192494}" srcOrd="1" destOrd="0" parTransId="{4F9B6156-8C25-4044-9FFA-D69193D0CE99}" sibTransId="{DE1FE242-FDD1-413D-84D8-32C7962F5FFE}"/>
    <dgm:cxn modelId="{62C29289-4E10-406D-887F-031841F415A7}" type="presOf" srcId="{2BF64482-BF0C-45AF-9855-FDC3F2F6C8FF}" destId="{C6873FAE-04E9-4957-B779-83E242CDA54E}" srcOrd="0" destOrd="0" presId="urn:microsoft.com/office/officeart/2005/8/layout/hProcess9"/>
    <dgm:cxn modelId="{4B008AF6-2A53-4FAA-A0ED-245CA6D13812}" type="presOf" srcId="{C800C2B3-9326-4476-BF11-0B8F7F832C3A}" destId="{615FD10B-33F2-4781-A8CA-C576AB0EA62A}" srcOrd="0" destOrd="0" presId="urn:microsoft.com/office/officeart/2005/8/layout/hProcess9"/>
    <dgm:cxn modelId="{7EE2FEF4-E34C-46F6-A276-DB1A18CF1AB1}" type="presOf" srcId="{C0B428D0-60F6-4950-BEF6-6E737BD5AEED}" destId="{8DA85A20-7D4C-445B-9164-C9A2AB04A60A}" srcOrd="0" destOrd="0" presId="urn:microsoft.com/office/officeart/2005/8/layout/hProcess9"/>
    <dgm:cxn modelId="{4A8C99E5-7C12-437E-B85D-79CC55AEAD41}" srcId="{2BF64482-BF0C-45AF-9855-FDC3F2F6C8FF}" destId="{818337D5-C937-4794-B2BF-91F25CB55A38}" srcOrd="3" destOrd="0" parTransId="{B84ADB11-24A1-47E7-859F-6136DEF09A37}" sibTransId="{69B599E9-F9F1-4037-A379-09137E39C959}"/>
    <dgm:cxn modelId="{F4388A63-BC9B-47EC-8051-B8090CC027E0}" srcId="{2BF64482-BF0C-45AF-9855-FDC3F2F6C8FF}" destId="{C800C2B3-9326-4476-BF11-0B8F7F832C3A}" srcOrd="0" destOrd="0" parTransId="{C3D459EA-B2B6-48AB-B92A-ADB5CFCEBF4A}" sibTransId="{BAB7E7B6-4E6A-46A4-A4E8-224D1F6FE49D}"/>
    <dgm:cxn modelId="{5B0C7B0C-80B5-4FA5-8141-A6A0A767F931}" type="presOf" srcId="{C63C348D-D9BD-411E-8610-A13069192494}" destId="{128A131B-D806-47B6-8257-0F38DF3D0C49}" srcOrd="0" destOrd="0" presId="urn:microsoft.com/office/officeart/2005/8/layout/hProcess9"/>
    <dgm:cxn modelId="{F0E4BD94-525F-470F-AF10-3496A014FBFA}" type="presParOf" srcId="{C6873FAE-04E9-4957-B779-83E242CDA54E}" destId="{AEB8F565-616E-4EF8-B66B-3D86A668EAD7}" srcOrd="0" destOrd="0" presId="urn:microsoft.com/office/officeart/2005/8/layout/hProcess9"/>
    <dgm:cxn modelId="{9FF05A6E-0CD1-40E1-ADF6-17FB54F59E0D}" type="presParOf" srcId="{C6873FAE-04E9-4957-B779-83E242CDA54E}" destId="{7A10C59E-A761-40A3-BFB9-DC00454FACB7}" srcOrd="1" destOrd="0" presId="urn:microsoft.com/office/officeart/2005/8/layout/hProcess9"/>
    <dgm:cxn modelId="{704B1C20-08D5-4A48-80D7-E11E1D12F415}" type="presParOf" srcId="{7A10C59E-A761-40A3-BFB9-DC00454FACB7}" destId="{615FD10B-33F2-4781-A8CA-C576AB0EA62A}" srcOrd="0" destOrd="0" presId="urn:microsoft.com/office/officeart/2005/8/layout/hProcess9"/>
    <dgm:cxn modelId="{82C954F8-6C38-475F-ADE2-69CDA0C8F396}" type="presParOf" srcId="{7A10C59E-A761-40A3-BFB9-DC00454FACB7}" destId="{C36A6DEB-F880-4E08-857B-FF74CA5EF646}" srcOrd="1" destOrd="0" presId="urn:microsoft.com/office/officeart/2005/8/layout/hProcess9"/>
    <dgm:cxn modelId="{891E9278-1551-42C9-B087-B142B66908FE}" type="presParOf" srcId="{7A10C59E-A761-40A3-BFB9-DC00454FACB7}" destId="{128A131B-D806-47B6-8257-0F38DF3D0C49}" srcOrd="2" destOrd="0" presId="urn:microsoft.com/office/officeart/2005/8/layout/hProcess9"/>
    <dgm:cxn modelId="{4EF3A449-B979-4C0A-A81E-BB8E4E922700}" type="presParOf" srcId="{7A10C59E-A761-40A3-BFB9-DC00454FACB7}" destId="{607A6317-A79B-4667-86CF-88168DDCC9F6}" srcOrd="3" destOrd="0" presId="urn:microsoft.com/office/officeart/2005/8/layout/hProcess9"/>
    <dgm:cxn modelId="{4F502865-76D1-464D-9569-9ADB683E0E59}" type="presParOf" srcId="{7A10C59E-A761-40A3-BFB9-DC00454FACB7}" destId="{8DA85A20-7D4C-445B-9164-C9A2AB04A60A}" srcOrd="4" destOrd="0" presId="urn:microsoft.com/office/officeart/2005/8/layout/hProcess9"/>
    <dgm:cxn modelId="{E1918427-354E-44AF-9BD2-50F20B018618}" type="presParOf" srcId="{7A10C59E-A761-40A3-BFB9-DC00454FACB7}" destId="{6D2D1694-0F47-457E-B94E-32A3A981D06B}" srcOrd="5" destOrd="0" presId="urn:microsoft.com/office/officeart/2005/8/layout/hProcess9"/>
    <dgm:cxn modelId="{448BCE4F-BFE9-4650-BB94-4BAD27E1F93D}" type="presParOf" srcId="{7A10C59E-A761-40A3-BFB9-DC00454FACB7}" destId="{7B0E8E5F-AA25-4C30-B308-739923F7E272}"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C157717-C52C-45D0-8CB1-55B1800BFE3B}"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zh-CN" altLang="en-US"/>
        </a:p>
      </dgm:t>
    </dgm:pt>
    <dgm:pt modelId="{1BDA4027-2C2D-4694-87A6-5648644139FF}">
      <dgm:prSet/>
      <dgm:spPr/>
      <dgm:t>
        <a:bodyPr/>
        <a:lstStyle/>
        <a:p>
          <a:r>
            <a:rPr lang="zh-CN" b="0" i="0" baseline="0"/>
            <a:t>步骤</a:t>
          </a:r>
          <a:r>
            <a:rPr lang="en-US" b="0" i="0" baseline="0"/>
            <a:t>1</a:t>
          </a:r>
          <a:r>
            <a:rPr lang="zh-CN" b="0" i="0" baseline="0"/>
            <a:t>：如果不同分支的区块高度不同，则选择最长区块高度的分支为主链；</a:t>
          </a:r>
          <a:endParaRPr lang="zh-CN"/>
        </a:p>
      </dgm:t>
    </dgm:pt>
    <dgm:pt modelId="{BD0135F4-4662-4123-8B37-8DD3C1FE0596}" type="parTrans" cxnId="{67220970-CEB3-40E8-9AAB-FE49F4FC9C62}">
      <dgm:prSet/>
      <dgm:spPr/>
      <dgm:t>
        <a:bodyPr/>
        <a:lstStyle/>
        <a:p>
          <a:endParaRPr lang="zh-CN" altLang="en-US"/>
        </a:p>
      </dgm:t>
    </dgm:pt>
    <dgm:pt modelId="{5E047B69-7484-4259-AD67-F2B3A4032732}" type="sibTrans" cxnId="{67220970-CEB3-40E8-9AAB-FE49F4FC9C62}">
      <dgm:prSet/>
      <dgm:spPr/>
      <dgm:t>
        <a:bodyPr/>
        <a:lstStyle/>
        <a:p>
          <a:endParaRPr lang="zh-CN" altLang="en-US"/>
        </a:p>
      </dgm:t>
    </dgm:pt>
    <dgm:pt modelId="{F4A21544-1927-4FC3-8B73-C0ABD35527A4}">
      <dgm:prSet/>
      <dgm:spPr/>
      <dgm:t>
        <a:bodyPr/>
        <a:lstStyle/>
        <a:p>
          <a:r>
            <a:rPr lang="zh-CN" b="0" i="0" baseline="0"/>
            <a:t>步骤</a:t>
          </a:r>
          <a:r>
            <a:rPr lang="en-US" b="0" i="0" baseline="0"/>
            <a:t>2</a:t>
          </a:r>
          <a:r>
            <a:rPr lang="zh-CN" b="0" i="0" baseline="0"/>
            <a:t>：如果高度一致，则选择难度系数最大的分支作为主链；</a:t>
          </a:r>
          <a:endParaRPr lang="zh-CN"/>
        </a:p>
      </dgm:t>
    </dgm:pt>
    <dgm:pt modelId="{14DA1C96-DB4C-413C-9929-4C3364B39133}" type="parTrans" cxnId="{7FA58F58-5DAE-421E-97AF-49C706E2D4AA}">
      <dgm:prSet/>
      <dgm:spPr/>
      <dgm:t>
        <a:bodyPr/>
        <a:lstStyle/>
        <a:p>
          <a:endParaRPr lang="zh-CN" altLang="en-US"/>
        </a:p>
      </dgm:t>
    </dgm:pt>
    <dgm:pt modelId="{53A656F2-7958-47C5-87AC-40ADEA15FFC3}" type="sibTrans" cxnId="{7FA58F58-5DAE-421E-97AF-49C706E2D4AA}">
      <dgm:prSet/>
      <dgm:spPr/>
      <dgm:t>
        <a:bodyPr/>
        <a:lstStyle/>
        <a:p>
          <a:endParaRPr lang="zh-CN" altLang="en-US"/>
        </a:p>
      </dgm:t>
    </dgm:pt>
    <dgm:pt modelId="{980F2CE2-B0A0-49C8-ADFC-6AE1849503C0}">
      <dgm:prSet/>
      <dgm:spPr/>
      <dgm:t>
        <a:bodyPr/>
        <a:lstStyle/>
        <a:p>
          <a:r>
            <a:rPr lang="zh-CN" b="0" i="0" baseline="0"/>
            <a:t>步骤</a:t>
          </a:r>
          <a:r>
            <a:rPr lang="en-US" b="0" i="0" baseline="0"/>
            <a:t>3</a:t>
          </a:r>
          <a:r>
            <a:rPr lang="zh-CN" b="0" i="0" baseline="0"/>
            <a:t>：如果高度和难度系数均相同，则选择接受时间最早的分支为主链；</a:t>
          </a:r>
          <a:endParaRPr lang="zh-CN"/>
        </a:p>
      </dgm:t>
    </dgm:pt>
    <dgm:pt modelId="{144A4151-0F08-4EC5-8B59-07BBEF916CBE}" type="parTrans" cxnId="{146FD868-F244-4D31-AF4E-B64AC41BB9E8}">
      <dgm:prSet/>
      <dgm:spPr/>
      <dgm:t>
        <a:bodyPr/>
        <a:lstStyle/>
        <a:p>
          <a:endParaRPr lang="zh-CN" altLang="en-US"/>
        </a:p>
      </dgm:t>
    </dgm:pt>
    <dgm:pt modelId="{56C756C9-59BD-41F5-8332-6915F64127F1}" type="sibTrans" cxnId="{146FD868-F244-4D31-AF4E-B64AC41BB9E8}">
      <dgm:prSet/>
      <dgm:spPr/>
      <dgm:t>
        <a:bodyPr/>
        <a:lstStyle/>
        <a:p>
          <a:endParaRPr lang="zh-CN" altLang="en-US"/>
        </a:p>
      </dgm:t>
    </dgm:pt>
    <dgm:pt modelId="{2DA5A597-A592-4C5C-866F-EFAF35AA02B6}">
      <dgm:prSet/>
      <dgm:spPr/>
      <dgm:t>
        <a:bodyPr/>
        <a:lstStyle/>
        <a:p>
          <a:r>
            <a:rPr lang="zh-CN" b="0" i="0" baseline="0"/>
            <a:t>步骤</a:t>
          </a:r>
          <a:r>
            <a:rPr lang="en-US" b="0" i="0" baseline="0"/>
            <a:t>4</a:t>
          </a:r>
          <a:r>
            <a:rPr lang="zh-CN" b="0" i="0" baseline="0"/>
            <a:t>：如果上述所有评判系数均相同，则等待新区块产生并连接到某个或者多个分支、区块高度增加后，重复步骤</a:t>
          </a:r>
          <a:r>
            <a:rPr lang="en-US" b="0" i="0" baseline="0"/>
            <a:t>1-3</a:t>
          </a:r>
          <a:r>
            <a:rPr lang="zh-CN" b="0" i="0" baseline="0"/>
            <a:t>直至选出主链。此时，生成新区块的节点即可对当前多个分支子链进行“投票”，并链接至最有可能成为主链的分支子链上。</a:t>
          </a:r>
          <a:endParaRPr lang="zh-CN"/>
        </a:p>
      </dgm:t>
    </dgm:pt>
    <dgm:pt modelId="{3A69D94F-2471-4BE1-8C6A-C8EA3E2CE449}" type="parTrans" cxnId="{B6AF0231-0CBD-4AFA-BD6C-B936AEF2A804}">
      <dgm:prSet/>
      <dgm:spPr/>
      <dgm:t>
        <a:bodyPr/>
        <a:lstStyle/>
        <a:p>
          <a:endParaRPr lang="zh-CN" altLang="en-US"/>
        </a:p>
      </dgm:t>
    </dgm:pt>
    <dgm:pt modelId="{B9284D6E-E380-43DA-8D45-DB8ECF18FB89}" type="sibTrans" cxnId="{B6AF0231-0CBD-4AFA-BD6C-B936AEF2A804}">
      <dgm:prSet/>
      <dgm:spPr/>
      <dgm:t>
        <a:bodyPr/>
        <a:lstStyle/>
        <a:p>
          <a:endParaRPr lang="zh-CN" altLang="en-US"/>
        </a:p>
      </dgm:t>
    </dgm:pt>
    <dgm:pt modelId="{28B34E9B-3522-4422-AFB2-F275F7314939}" type="pres">
      <dgm:prSet presAssocID="{6C157717-C52C-45D0-8CB1-55B1800BFE3B}" presName="Name0" presStyleCnt="0">
        <dgm:presLayoutVars>
          <dgm:dir/>
          <dgm:resizeHandles val="exact"/>
        </dgm:presLayoutVars>
      </dgm:prSet>
      <dgm:spPr/>
      <dgm:t>
        <a:bodyPr/>
        <a:lstStyle/>
        <a:p>
          <a:endParaRPr lang="zh-CN" altLang="en-US"/>
        </a:p>
      </dgm:t>
    </dgm:pt>
    <dgm:pt modelId="{152FD58C-DC77-4BB4-8530-7F0CE8B3D08C}" type="pres">
      <dgm:prSet presAssocID="{1BDA4027-2C2D-4694-87A6-5648644139FF}" presName="node" presStyleLbl="node1" presStyleIdx="0" presStyleCnt="4">
        <dgm:presLayoutVars>
          <dgm:bulletEnabled val="1"/>
        </dgm:presLayoutVars>
      </dgm:prSet>
      <dgm:spPr/>
      <dgm:t>
        <a:bodyPr/>
        <a:lstStyle/>
        <a:p>
          <a:endParaRPr lang="zh-CN" altLang="en-US"/>
        </a:p>
      </dgm:t>
    </dgm:pt>
    <dgm:pt modelId="{81B1EB21-324B-44FA-B292-CBF6F7459F47}" type="pres">
      <dgm:prSet presAssocID="{5E047B69-7484-4259-AD67-F2B3A4032732}" presName="sibTrans" presStyleLbl="sibTrans2D1" presStyleIdx="0" presStyleCnt="3"/>
      <dgm:spPr/>
      <dgm:t>
        <a:bodyPr/>
        <a:lstStyle/>
        <a:p>
          <a:endParaRPr lang="zh-CN" altLang="en-US"/>
        </a:p>
      </dgm:t>
    </dgm:pt>
    <dgm:pt modelId="{4DE74274-0B09-4150-9F96-0248A60E031B}" type="pres">
      <dgm:prSet presAssocID="{5E047B69-7484-4259-AD67-F2B3A4032732}" presName="connectorText" presStyleLbl="sibTrans2D1" presStyleIdx="0" presStyleCnt="3"/>
      <dgm:spPr/>
      <dgm:t>
        <a:bodyPr/>
        <a:lstStyle/>
        <a:p>
          <a:endParaRPr lang="zh-CN" altLang="en-US"/>
        </a:p>
      </dgm:t>
    </dgm:pt>
    <dgm:pt modelId="{13648A92-1EB6-4D63-8440-C693644B3333}" type="pres">
      <dgm:prSet presAssocID="{F4A21544-1927-4FC3-8B73-C0ABD35527A4}" presName="node" presStyleLbl="node1" presStyleIdx="1" presStyleCnt="4">
        <dgm:presLayoutVars>
          <dgm:bulletEnabled val="1"/>
        </dgm:presLayoutVars>
      </dgm:prSet>
      <dgm:spPr/>
      <dgm:t>
        <a:bodyPr/>
        <a:lstStyle/>
        <a:p>
          <a:endParaRPr lang="zh-CN" altLang="en-US"/>
        </a:p>
      </dgm:t>
    </dgm:pt>
    <dgm:pt modelId="{0825C78F-C49E-408C-BDFE-E52265D78FA6}" type="pres">
      <dgm:prSet presAssocID="{53A656F2-7958-47C5-87AC-40ADEA15FFC3}" presName="sibTrans" presStyleLbl="sibTrans2D1" presStyleIdx="1" presStyleCnt="3"/>
      <dgm:spPr/>
      <dgm:t>
        <a:bodyPr/>
        <a:lstStyle/>
        <a:p>
          <a:endParaRPr lang="zh-CN" altLang="en-US"/>
        </a:p>
      </dgm:t>
    </dgm:pt>
    <dgm:pt modelId="{F182E04C-5816-42A7-889A-2C4043B9D575}" type="pres">
      <dgm:prSet presAssocID="{53A656F2-7958-47C5-87AC-40ADEA15FFC3}" presName="connectorText" presStyleLbl="sibTrans2D1" presStyleIdx="1" presStyleCnt="3"/>
      <dgm:spPr/>
      <dgm:t>
        <a:bodyPr/>
        <a:lstStyle/>
        <a:p>
          <a:endParaRPr lang="zh-CN" altLang="en-US"/>
        </a:p>
      </dgm:t>
    </dgm:pt>
    <dgm:pt modelId="{68D9937F-B3FE-4E95-8087-4B9B8377F57B}" type="pres">
      <dgm:prSet presAssocID="{980F2CE2-B0A0-49C8-ADFC-6AE1849503C0}" presName="node" presStyleLbl="node1" presStyleIdx="2" presStyleCnt="4">
        <dgm:presLayoutVars>
          <dgm:bulletEnabled val="1"/>
        </dgm:presLayoutVars>
      </dgm:prSet>
      <dgm:spPr/>
      <dgm:t>
        <a:bodyPr/>
        <a:lstStyle/>
        <a:p>
          <a:endParaRPr lang="zh-CN" altLang="en-US"/>
        </a:p>
      </dgm:t>
    </dgm:pt>
    <dgm:pt modelId="{AEAB06FE-776D-45FF-8B45-E58B8ED39327}" type="pres">
      <dgm:prSet presAssocID="{56C756C9-59BD-41F5-8332-6915F64127F1}" presName="sibTrans" presStyleLbl="sibTrans2D1" presStyleIdx="2" presStyleCnt="3"/>
      <dgm:spPr/>
      <dgm:t>
        <a:bodyPr/>
        <a:lstStyle/>
        <a:p>
          <a:endParaRPr lang="zh-CN" altLang="en-US"/>
        </a:p>
      </dgm:t>
    </dgm:pt>
    <dgm:pt modelId="{2675B09B-3EB7-4945-A3D7-E5889B137F2A}" type="pres">
      <dgm:prSet presAssocID="{56C756C9-59BD-41F5-8332-6915F64127F1}" presName="connectorText" presStyleLbl="sibTrans2D1" presStyleIdx="2" presStyleCnt="3"/>
      <dgm:spPr/>
      <dgm:t>
        <a:bodyPr/>
        <a:lstStyle/>
        <a:p>
          <a:endParaRPr lang="zh-CN" altLang="en-US"/>
        </a:p>
      </dgm:t>
    </dgm:pt>
    <dgm:pt modelId="{264022EF-2FBE-4597-9A87-1B27B9514054}" type="pres">
      <dgm:prSet presAssocID="{2DA5A597-A592-4C5C-866F-EFAF35AA02B6}" presName="node" presStyleLbl="node1" presStyleIdx="3" presStyleCnt="4">
        <dgm:presLayoutVars>
          <dgm:bulletEnabled val="1"/>
        </dgm:presLayoutVars>
      </dgm:prSet>
      <dgm:spPr/>
      <dgm:t>
        <a:bodyPr/>
        <a:lstStyle/>
        <a:p>
          <a:endParaRPr lang="zh-CN" altLang="en-US"/>
        </a:p>
      </dgm:t>
    </dgm:pt>
  </dgm:ptLst>
  <dgm:cxnLst>
    <dgm:cxn modelId="{7FA58F58-5DAE-421E-97AF-49C706E2D4AA}" srcId="{6C157717-C52C-45D0-8CB1-55B1800BFE3B}" destId="{F4A21544-1927-4FC3-8B73-C0ABD35527A4}" srcOrd="1" destOrd="0" parTransId="{14DA1C96-DB4C-413C-9929-4C3364B39133}" sibTransId="{53A656F2-7958-47C5-87AC-40ADEA15FFC3}"/>
    <dgm:cxn modelId="{1FBC38AC-2568-4EE5-B53B-49ABF0903E39}" type="presOf" srcId="{53A656F2-7958-47C5-87AC-40ADEA15FFC3}" destId="{0825C78F-C49E-408C-BDFE-E52265D78FA6}" srcOrd="0" destOrd="0" presId="urn:microsoft.com/office/officeart/2005/8/layout/process1"/>
    <dgm:cxn modelId="{42328C8E-3CF9-40C3-A246-873F48F4FB9B}" type="presOf" srcId="{2DA5A597-A592-4C5C-866F-EFAF35AA02B6}" destId="{264022EF-2FBE-4597-9A87-1B27B9514054}" srcOrd="0" destOrd="0" presId="urn:microsoft.com/office/officeart/2005/8/layout/process1"/>
    <dgm:cxn modelId="{67220970-CEB3-40E8-9AAB-FE49F4FC9C62}" srcId="{6C157717-C52C-45D0-8CB1-55B1800BFE3B}" destId="{1BDA4027-2C2D-4694-87A6-5648644139FF}" srcOrd="0" destOrd="0" parTransId="{BD0135F4-4662-4123-8B37-8DD3C1FE0596}" sibTransId="{5E047B69-7484-4259-AD67-F2B3A4032732}"/>
    <dgm:cxn modelId="{1C896975-15F1-496C-8FA9-9E1F0D120C10}" type="presOf" srcId="{980F2CE2-B0A0-49C8-ADFC-6AE1849503C0}" destId="{68D9937F-B3FE-4E95-8087-4B9B8377F57B}" srcOrd="0" destOrd="0" presId="urn:microsoft.com/office/officeart/2005/8/layout/process1"/>
    <dgm:cxn modelId="{670FDDC1-9F44-4698-9A83-D53C8B263E50}" type="presOf" srcId="{56C756C9-59BD-41F5-8332-6915F64127F1}" destId="{2675B09B-3EB7-4945-A3D7-E5889B137F2A}" srcOrd="1" destOrd="0" presId="urn:microsoft.com/office/officeart/2005/8/layout/process1"/>
    <dgm:cxn modelId="{88984320-1CB7-4797-B8B8-C05E2ECA2C50}" type="presOf" srcId="{5E047B69-7484-4259-AD67-F2B3A4032732}" destId="{4DE74274-0B09-4150-9F96-0248A60E031B}" srcOrd="1" destOrd="0" presId="urn:microsoft.com/office/officeart/2005/8/layout/process1"/>
    <dgm:cxn modelId="{B6AF0231-0CBD-4AFA-BD6C-B936AEF2A804}" srcId="{6C157717-C52C-45D0-8CB1-55B1800BFE3B}" destId="{2DA5A597-A592-4C5C-866F-EFAF35AA02B6}" srcOrd="3" destOrd="0" parTransId="{3A69D94F-2471-4BE1-8C6A-C8EA3E2CE449}" sibTransId="{B9284D6E-E380-43DA-8D45-DB8ECF18FB89}"/>
    <dgm:cxn modelId="{CB01FD55-61CF-4509-B910-BEC73DFFAEFD}" type="presOf" srcId="{53A656F2-7958-47C5-87AC-40ADEA15FFC3}" destId="{F182E04C-5816-42A7-889A-2C4043B9D575}" srcOrd="1" destOrd="0" presId="urn:microsoft.com/office/officeart/2005/8/layout/process1"/>
    <dgm:cxn modelId="{73EBE6FE-2256-418E-898B-F2E0FAE0F318}" type="presOf" srcId="{56C756C9-59BD-41F5-8332-6915F64127F1}" destId="{AEAB06FE-776D-45FF-8B45-E58B8ED39327}" srcOrd="0" destOrd="0" presId="urn:microsoft.com/office/officeart/2005/8/layout/process1"/>
    <dgm:cxn modelId="{E65AD259-D2A8-4600-818D-162DDB55D6A8}" type="presOf" srcId="{5E047B69-7484-4259-AD67-F2B3A4032732}" destId="{81B1EB21-324B-44FA-B292-CBF6F7459F47}" srcOrd="0" destOrd="0" presId="urn:microsoft.com/office/officeart/2005/8/layout/process1"/>
    <dgm:cxn modelId="{5D4EAED8-3E3C-41CA-A65E-FB867275C388}" type="presOf" srcId="{F4A21544-1927-4FC3-8B73-C0ABD35527A4}" destId="{13648A92-1EB6-4D63-8440-C693644B3333}" srcOrd="0" destOrd="0" presId="urn:microsoft.com/office/officeart/2005/8/layout/process1"/>
    <dgm:cxn modelId="{FC9F661F-259C-401A-9E6A-986B8F4DD9E4}" type="presOf" srcId="{6C157717-C52C-45D0-8CB1-55B1800BFE3B}" destId="{28B34E9B-3522-4422-AFB2-F275F7314939}" srcOrd="0" destOrd="0" presId="urn:microsoft.com/office/officeart/2005/8/layout/process1"/>
    <dgm:cxn modelId="{A2A65DD7-28ED-47AF-99F4-197DA0DAB7E4}" type="presOf" srcId="{1BDA4027-2C2D-4694-87A6-5648644139FF}" destId="{152FD58C-DC77-4BB4-8530-7F0CE8B3D08C}" srcOrd="0" destOrd="0" presId="urn:microsoft.com/office/officeart/2005/8/layout/process1"/>
    <dgm:cxn modelId="{146FD868-F244-4D31-AF4E-B64AC41BB9E8}" srcId="{6C157717-C52C-45D0-8CB1-55B1800BFE3B}" destId="{980F2CE2-B0A0-49C8-ADFC-6AE1849503C0}" srcOrd="2" destOrd="0" parTransId="{144A4151-0F08-4EC5-8B59-07BBEF916CBE}" sibTransId="{56C756C9-59BD-41F5-8332-6915F64127F1}"/>
    <dgm:cxn modelId="{F7703FE3-C490-4CC4-8DD0-8FCE3A809BED}" type="presParOf" srcId="{28B34E9B-3522-4422-AFB2-F275F7314939}" destId="{152FD58C-DC77-4BB4-8530-7F0CE8B3D08C}" srcOrd="0" destOrd="0" presId="urn:microsoft.com/office/officeart/2005/8/layout/process1"/>
    <dgm:cxn modelId="{A78A3BFA-CF9F-479E-B87C-2509DBDEE7C0}" type="presParOf" srcId="{28B34E9B-3522-4422-AFB2-F275F7314939}" destId="{81B1EB21-324B-44FA-B292-CBF6F7459F47}" srcOrd="1" destOrd="0" presId="urn:microsoft.com/office/officeart/2005/8/layout/process1"/>
    <dgm:cxn modelId="{939E2AE5-821C-41C9-B6B2-C50C4CEAB7DA}" type="presParOf" srcId="{81B1EB21-324B-44FA-B292-CBF6F7459F47}" destId="{4DE74274-0B09-4150-9F96-0248A60E031B}" srcOrd="0" destOrd="0" presId="urn:microsoft.com/office/officeart/2005/8/layout/process1"/>
    <dgm:cxn modelId="{6018CC05-E062-4251-AB2F-1D9B28CDD79F}" type="presParOf" srcId="{28B34E9B-3522-4422-AFB2-F275F7314939}" destId="{13648A92-1EB6-4D63-8440-C693644B3333}" srcOrd="2" destOrd="0" presId="urn:microsoft.com/office/officeart/2005/8/layout/process1"/>
    <dgm:cxn modelId="{9795334F-4DCD-4096-A414-BA08D9D0B0A9}" type="presParOf" srcId="{28B34E9B-3522-4422-AFB2-F275F7314939}" destId="{0825C78F-C49E-408C-BDFE-E52265D78FA6}" srcOrd="3" destOrd="0" presId="urn:microsoft.com/office/officeart/2005/8/layout/process1"/>
    <dgm:cxn modelId="{7E35D33A-2554-4517-BC2F-BDD53507F65A}" type="presParOf" srcId="{0825C78F-C49E-408C-BDFE-E52265D78FA6}" destId="{F182E04C-5816-42A7-889A-2C4043B9D575}" srcOrd="0" destOrd="0" presId="urn:microsoft.com/office/officeart/2005/8/layout/process1"/>
    <dgm:cxn modelId="{7FE96318-B076-402B-8DFC-45068A6B9DCF}" type="presParOf" srcId="{28B34E9B-3522-4422-AFB2-F275F7314939}" destId="{68D9937F-B3FE-4E95-8087-4B9B8377F57B}" srcOrd="4" destOrd="0" presId="urn:microsoft.com/office/officeart/2005/8/layout/process1"/>
    <dgm:cxn modelId="{257ACC7B-A002-421F-BFD2-5F5C413143C2}" type="presParOf" srcId="{28B34E9B-3522-4422-AFB2-F275F7314939}" destId="{AEAB06FE-776D-45FF-8B45-E58B8ED39327}" srcOrd="5" destOrd="0" presId="urn:microsoft.com/office/officeart/2005/8/layout/process1"/>
    <dgm:cxn modelId="{AA6CA141-551D-4672-8130-FDC06C174D40}" type="presParOf" srcId="{AEAB06FE-776D-45FF-8B45-E58B8ED39327}" destId="{2675B09B-3EB7-4945-A3D7-E5889B137F2A}" srcOrd="0" destOrd="0" presId="urn:microsoft.com/office/officeart/2005/8/layout/process1"/>
    <dgm:cxn modelId="{C78A3367-9104-4AAD-AFA1-532D4CEE0409}" type="presParOf" srcId="{28B34E9B-3522-4422-AFB2-F275F7314939}" destId="{264022EF-2FBE-4597-9A87-1B27B9514054}"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EDB4BD3-231D-4231-ADE5-D2BB53E46D10}" type="doc">
      <dgm:prSet loTypeId="urn:microsoft.com/office/officeart/2005/8/layout/hList1" loCatId="list" qsTypeId="urn:microsoft.com/office/officeart/2005/8/quickstyle/simple5" qsCatId="simple" csTypeId="urn:microsoft.com/office/officeart/2005/8/colors/accent1_2" csCatId="accent1" phldr="1"/>
      <dgm:spPr/>
      <dgm:t>
        <a:bodyPr/>
        <a:lstStyle/>
        <a:p>
          <a:endParaRPr lang="zh-CN" altLang="en-US"/>
        </a:p>
      </dgm:t>
    </dgm:pt>
    <dgm:pt modelId="{8CE7C953-7431-4149-B8D4-76EA544C7795}">
      <dgm:prSet/>
      <dgm:spPr/>
      <dgm:t>
        <a:bodyPr/>
        <a:lstStyle/>
        <a:p>
          <a:r>
            <a:rPr lang="zh-CN" b="0" i="0" baseline="0" dirty="0"/>
            <a:t>数据区块的数据结构</a:t>
          </a:r>
        </a:p>
      </dgm:t>
    </dgm:pt>
    <dgm:pt modelId="{BE6DAA70-8C51-4A2D-A1A3-B14EAF917DD9}" type="parTrans" cxnId="{DEC1CEAD-5A44-4757-89B0-69109A75153B}">
      <dgm:prSet/>
      <dgm:spPr/>
      <dgm:t>
        <a:bodyPr/>
        <a:lstStyle/>
        <a:p>
          <a:endParaRPr lang="zh-CN" altLang="en-US"/>
        </a:p>
      </dgm:t>
    </dgm:pt>
    <dgm:pt modelId="{83F7DEB3-15CB-4EE3-A008-1B9589E91C81}" type="sibTrans" cxnId="{DEC1CEAD-5A44-4757-89B0-69109A75153B}">
      <dgm:prSet/>
      <dgm:spPr/>
      <dgm:t>
        <a:bodyPr/>
        <a:lstStyle/>
        <a:p>
          <a:endParaRPr lang="zh-CN" altLang="en-US"/>
        </a:p>
      </dgm:t>
    </dgm:pt>
    <dgm:pt modelId="{A3378265-CF8C-4371-ADBC-1252336B099C}">
      <dgm:prSet/>
      <dgm:spPr/>
      <dgm:t>
        <a:bodyPr/>
        <a:lstStyle/>
        <a:p>
          <a:r>
            <a:rPr lang="zh-CN" b="0" i="0" baseline="0" dirty="0"/>
            <a:t>区块链的运行流程</a:t>
          </a:r>
          <a:endParaRPr lang="zh-CN" dirty="0"/>
        </a:p>
      </dgm:t>
    </dgm:pt>
    <dgm:pt modelId="{D69DF9F5-9C29-4685-991D-497EB551C86D}" type="parTrans" cxnId="{08A72016-E3CE-42EE-8F0C-92B650D70711}">
      <dgm:prSet/>
      <dgm:spPr/>
      <dgm:t>
        <a:bodyPr/>
        <a:lstStyle/>
        <a:p>
          <a:endParaRPr lang="zh-CN" altLang="en-US"/>
        </a:p>
      </dgm:t>
    </dgm:pt>
    <dgm:pt modelId="{C6F68918-CB61-4F1E-9647-77E3CAF880F1}" type="sibTrans" cxnId="{08A72016-E3CE-42EE-8F0C-92B650D70711}">
      <dgm:prSet/>
      <dgm:spPr/>
      <dgm:t>
        <a:bodyPr/>
        <a:lstStyle/>
        <a:p>
          <a:endParaRPr lang="zh-CN" altLang="en-US"/>
        </a:p>
      </dgm:t>
    </dgm:pt>
    <dgm:pt modelId="{93E2E75A-282D-4087-8050-F76DAEE15EB3}">
      <dgm:prSet/>
      <dgm:spPr/>
      <dgm:t>
        <a:bodyPr/>
        <a:lstStyle/>
        <a:p>
          <a:r>
            <a:rPr lang="zh-CN" b="1" i="0" baseline="0" dirty="0">
              <a:solidFill>
                <a:srgbClr val="FF0000"/>
              </a:solidFill>
            </a:rPr>
            <a:t>数据层的关键技术</a:t>
          </a:r>
        </a:p>
      </dgm:t>
    </dgm:pt>
    <dgm:pt modelId="{F7A3C2E0-2ED9-4EA3-B5A7-4F793FC133B6}" type="parTrans" cxnId="{DD6F9895-7EB0-4C68-B800-15350B1F3F76}">
      <dgm:prSet/>
      <dgm:spPr/>
      <dgm:t>
        <a:bodyPr/>
        <a:lstStyle/>
        <a:p>
          <a:endParaRPr lang="zh-CN" altLang="en-US"/>
        </a:p>
      </dgm:t>
    </dgm:pt>
    <dgm:pt modelId="{F81184B9-0A8C-4894-8653-57E5C081DA88}" type="sibTrans" cxnId="{DD6F9895-7EB0-4C68-B800-15350B1F3F76}">
      <dgm:prSet/>
      <dgm:spPr/>
      <dgm:t>
        <a:bodyPr/>
        <a:lstStyle/>
        <a:p>
          <a:endParaRPr lang="zh-CN" altLang="en-US"/>
        </a:p>
      </dgm:t>
    </dgm:pt>
    <dgm:pt modelId="{32104D4C-7766-4B9B-8042-6539D9A9B397}">
      <dgm:prSet/>
      <dgm:spPr/>
      <dgm:t>
        <a:bodyPr/>
        <a:lstStyle/>
        <a:p>
          <a:r>
            <a:rPr lang="zh-CN" altLang="en-US" dirty="0"/>
            <a:t>区块头</a:t>
          </a:r>
        </a:p>
      </dgm:t>
    </dgm:pt>
    <dgm:pt modelId="{B3A43772-6D34-4830-A1FE-41E5AFE8C053}" type="parTrans" cxnId="{D0503159-9790-4E6C-8CCD-31D5C16CF6D9}">
      <dgm:prSet/>
      <dgm:spPr/>
      <dgm:t>
        <a:bodyPr/>
        <a:lstStyle/>
        <a:p>
          <a:endParaRPr lang="zh-CN" altLang="en-US"/>
        </a:p>
      </dgm:t>
    </dgm:pt>
    <dgm:pt modelId="{3F47BF3A-A477-4845-AE17-F8EA1C10E82E}" type="sibTrans" cxnId="{D0503159-9790-4E6C-8CCD-31D5C16CF6D9}">
      <dgm:prSet/>
      <dgm:spPr/>
      <dgm:t>
        <a:bodyPr/>
        <a:lstStyle/>
        <a:p>
          <a:endParaRPr lang="zh-CN" altLang="en-US"/>
        </a:p>
      </dgm:t>
    </dgm:pt>
    <dgm:pt modelId="{C1522DB8-D18E-49E7-A898-2A3531E964E7}">
      <dgm:prSet/>
      <dgm:spPr/>
      <dgm:t>
        <a:bodyPr/>
        <a:lstStyle/>
        <a:p>
          <a:r>
            <a:rPr lang="zh-CN" altLang="en-US" dirty="0"/>
            <a:t>区块体</a:t>
          </a:r>
        </a:p>
      </dgm:t>
    </dgm:pt>
    <dgm:pt modelId="{E40F6CDD-9575-4914-974E-B3B2F2C6988A}" type="parTrans" cxnId="{15386D2B-6516-438A-B3D1-448109054A1A}">
      <dgm:prSet/>
      <dgm:spPr/>
      <dgm:t>
        <a:bodyPr/>
        <a:lstStyle/>
        <a:p>
          <a:endParaRPr lang="zh-CN" altLang="en-US"/>
        </a:p>
      </dgm:t>
    </dgm:pt>
    <dgm:pt modelId="{411CD7FA-CF68-441B-B21B-338EBDA82CDB}" type="sibTrans" cxnId="{15386D2B-6516-438A-B3D1-448109054A1A}">
      <dgm:prSet/>
      <dgm:spPr/>
      <dgm:t>
        <a:bodyPr/>
        <a:lstStyle/>
        <a:p>
          <a:endParaRPr lang="zh-CN" altLang="en-US"/>
        </a:p>
      </dgm:t>
    </dgm:pt>
    <dgm:pt modelId="{C1963029-DF34-43CD-83B4-ED411523622C}">
      <dgm:prSet/>
      <dgm:spPr/>
      <dgm:t>
        <a:bodyPr/>
        <a:lstStyle/>
        <a:p>
          <a:r>
            <a:rPr lang="zh-CN" altLang="en-US" dirty="0"/>
            <a:t>交易类型</a:t>
          </a:r>
        </a:p>
      </dgm:t>
    </dgm:pt>
    <dgm:pt modelId="{864273BC-5438-448D-BBB1-C799BFDE88E1}" type="parTrans" cxnId="{681D5B50-FA57-4F8B-A4F7-F665BA1003F1}">
      <dgm:prSet/>
      <dgm:spPr/>
      <dgm:t>
        <a:bodyPr/>
        <a:lstStyle/>
        <a:p>
          <a:endParaRPr lang="zh-CN" altLang="en-US"/>
        </a:p>
      </dgm:t>
    </dgm:pt>
    <dgm:pt modelId="{6A8A78E4-A3F0-4310-B2EE-991302E71774}" type="sibTrans" cxnId="{681D5B50-FA57-4F8B-A4F7-F665BA1003F1}">
      <dgm:prSet/>
      <dgm:spPr/>
      <dgm:t>
        <a:bodyPr/>
        <a:lstStyle/>
        <a:p>
          <a:endParaRPr lang="zh-CN" altLang="en-US"/>
        </a:p>
      </dgm:t>
    </dgm:pt>
    <dgm:pt modelId="{982820D4-9719-4BC0-B990-0F1BF681DA5C}">
      <dgm:prSet/>
      <dgm:spPr/>
      <dgm:t>
        <a:bodyPr/>
        <a:lstStyle/>
        <a:p>
          <a:r>
            <a:rPr lang="zh-CN" altLang="en-US" dirty="0"/>
            <a:t>交易生成</a:t>
          </a:r>
        </a:p>
      </dgm:t>
    </dgm:pt>
    <dgm:pt modelId="{C988B596-F576-4275-8DEC-A0B5138F3C41}" type="parTrans" cxnId="{782D6A4B-2B15-4EBD-BEE6-3C93DA2D1069}">
      <dgm:prSet/>
      <dgm:spPr/>
      <dgm:t>
        <a:bodyPr/>
        <a:lstStyle/>
        <a:p>
          <a:endParaRPr lang="zh-CN" altLang="en-US"/>
        </a:p>
      </dgm:t>
    </dgm:pt>
    <dgm:pt modelId="{8E7F0E9D-11F6-4503-B125-2751EF2BC3ED}" type="sibTrans" cxnId="{782D6A4B-2B15-4EBD-BEE6-3C93DA2D1069}">
      <dgm:prSet/>
      <dgm:spPr/>
      <dgm:t>
        <a:bodyPr/>
        <a:lstStyle/>
        <a:p>
          <a:endParaRPr lang="zh-CN" altLang="en-US"/>
        </a:p>
      </dgm:t>
    </dgm:pt>
    <dgm:pt modelId="{5609E8FB-AA7E-4BD4-BCE0-E909C29D7CE0}">
      <dgm:prSet/>
      <dgm:spPr/>
      <dgm:t>
        <a:bodyPr/>
        <a:lstStyle/>
        <a:p>
          <a:r>
            <a:rPr lang="zh-CN" altLang="en-US" dirty="0"/>
            <a:t>交易池管理</a:t>
          </a:r>
        </a:p>
      </dgm:t>
    </dgm:pt>
    <dgm:pt modelId="{C3A34C4A-A13D-421A-85ED-793B6FCBC54A}" type="parTrans" cxnId="{9F7BCE4A-F135-48C6-BD0A-3C876FA91FC8}">
      <dgm:prSet/>
      <dgm:spPr/>
      <dgm:t>
        <a:bodyPr/>
        <a:lstStyle/>
        <a:p>
          <a:endParaRPr lang="zh-CN" altLang="en-US"/>
        </a:p>
      </dgm:t>
    </dgm:pt>
    <dgm:pt modelId="{389B61B9-3DBD-420D-8985-FD0BB4196C54}" type="sibTrans" cxnId="{9F7BCE4A-F135-48C6-BD0A-3C876FA91FC8}">
      <dgm:prSet/>
      <dgm:spPr/>
      <dgm:t>
        <a:bodyPr/>
        <a:lstStyle/>
        <a:p>
          <a:endParaRPr lang="zh-CN" altLang="en-US"/>
        </a:p>
      </dgm:t>
    </dgm:pt>
    <dgm:pt modelId="{F52C0149-0A19-4448-ACB4-37E9631ED2D9}">
      <dgm:prSet/>
      <dgm:spPr/>
      <dgm:t>
        <a:bodyPr/>
        <a:lstStyle/>
        <a:p>
          <a:r>
            <a:rPr lang="zh-CN" altLang="en-US" dirty="0"/>
            <a:t>手续费定价</a:t>
          </a:r>
        </a:p>
      </dgm:t>
    </dgm:pt>
    <dgm:pt modelId="{9CCB684D-C70A-4A98-9B6B-4628E2F305D7}" type="parTrans" cxnId="{007CBFFA-5E86-40C0-BADE-7133B58753F3}">
      <dgm:prSet/>
      <dgm:spPr/>
      <dgm:t>
        <a:bodyPr/>
        <a:lstStyle/>
        <a:p>
          <a:endParaRPr lang="zh-CN" altLang="en-US"/>
        </a:p>
      </dgm:t>
    </dgm:pt>
    <dgm:pt modelId="{7A3E1764-E70A-4D75-804A-494779F63D84}" type="sibTrans" cxnId="{007CBFFA-5E86-40C0-BADE-7133B58753F3}">
      <dgm:prSet/>
      <dgm:spPr/>
      <dgm:t>
        <a:bodyPr/>
        <a:lstStyle/>
        <a:p>
          <a:endParaRPr lang="zh-CN" altLang="en-US"/>
        </a:p>
      </dgm:t>
    </dgm:pt>
    <dgm:pt modelId="{38027010-1510-4597-9035-58C4D158FC8E}">
      <dgm:prSet/>
      <dgm:spPr/>
      <dgm:t>
        <a:bodyPr/>
        <a:lstStyle/>
        <a:p>
          <a:r>
            <a:rPr lang="zh-CN" altLang="en-US" dirty="0"/>
            <a:t>难度调整</a:t>
          </a:r>
        </a:p>
      </dgm:t>
    </dgm:pt>
    <dgm:pt modelId="{18A24CBB-54C3-409D-B1A5-E00E7ABAB461}" type="parTrans" cxnId="{4A26C5BA-D261-45BF-8C22-77CA78187F06}">
      <dgm:prSet/>
      <dgm:spPr/>
      <dgm:t>
        <a:bodyPr/>
        <a:lstStyle/>
        <a:p>
          <a:endParaRPr lang="zh-CN" altLang="en-US"/>
        </a:p>
      </dgm:t>
    </dgm:pt>
    <dgm:pt modelId="{A549153B-E72E-4E1B-8177-90C2FC513560}" type="sibTrans" cxnId="{4A26C5BA-D261-45BF-8C22-77CA78187F06}">
      <dgm:prSet/>
      <dgm:spPr/>
      <dgm:t>
        <a:bodyPr/>
        <a:lstStyle/>
        <a:p>
          <a:endParaRPr lang="zh-CN" altLang="en-US"/>
        </a:p>
      </dgm:t>
    </dgm:pt>
    <dgm:pt modelId="{1452D4FC-3D55-48D4-B562-216546996D49}">
      <dgm:prSet/>
      <dgm:spPr/>
      <dgm:t>
        <a:bodyPr/>
        <a:lstStyle/>
        <a:p>
          <a:r>
            <a:rPr lang="zh-CN" altLang="en-US" dirty="0"/>
            <a:t>时间戳</a:t>
          </a:r>
        </a:p>
      </dgm:t>
    </dgm:pt>
    <dgm:pt modelId="{8338A29F-A55B-4DF4-BA08-4244B83872DC}" type="parTrans" cxnId="{D4BBAA14-567A-41F7-92FE-BC21BE8B6450}">
      <dgm:prSet/>
      <dgm:spPr/>
      <dgm:t>
        <a:bodyPr/>
        <a:lstStyle/>
        <a:p>
          <a:endParaRPr lang="zh-CN" altLang="en-US"/>
        </a:p>
      </dgm:t>
    </dgm:pt>
    <dgm:pt modelId="{087384CE-D80E-46FB-B78D-ABA49BAD6FED}" type="sibTrans" cxnId="{D4BBAA14-567A-41F7-92FE-BC21BE8B6450}">
      <dgm:prSet/>
      <dgm:spPr/>
      <dgm:t>
        <a:bodyPr/>
        <a:lstStyle/>
        <a:p>
          <a:endParaRPr lang="zh-CN" altLang="en-US"/>
        </a:p>
      </dgm:t>
    </dgm:pt>
    <dgm:pt modelId="{7CAE6795-7760-4A3A-97AB-D8DBCCF3A233}">
      <dgm:prSet/>
      <dgm:spPr/>
      <dgm:t>
        <a:bodyPr/>
        <a:lstStyle/>
        <a:p>
          <a:r>
            <a:rPr lang="zh-CN" dirty="0"/>
            <a:t>哈希函数</a:t>
          </a:r>
          <a:endParaRPr lang="zh-CN" altLang="en-US" dirty="0"/>
        </a:p>
      </dgm:t>
    </dgm:pt>
    <dgm:pt modelId="{7956E684-6BFB-4218-889B-CCA69C71A5C4}" type="parTrans" cxnId="{F290A868-5ECD-463D-8E88-3E54B2951AE8}">
      <dgm:prSet/>
      <dgm:spPr/>
      <dgm:t>
        <a:bodyPr/>
        <a:lstStyle/>
        <a:p>
          <a:endParaRPr lang="zh-CN" altLang="en-US"/>
        </a:p>
      </dgm:t>
    </dgm:pt>
    <dgm:pt modelId="{583C73E6-BC89-41EB-8A30-BF1FE451149B}" type="sibTrans" cxnId="{F290A868-5ECD-463D-8E88-3E54B2951AE8}">
      <dgm:prSet/>
      <dgm:spPr/>
      <dgm:t>
        <a:bodyPr/>
        <a:lstStyle/>
        <a:p>
          <a:endParaRPr lang="zh-CN" altLang="en-US"/>
        </a:p>
      </dgm:t>
    </dgm:pt>
    <dgm:pt modelId="{1CBE3802-8D0D-4815-8DF8-F41B8CA18ACC}">
      <dgm:prSet/>
      <dgm:spPr/>
      <dgm:t>
        <a:bodyPr/>
        <a:lstStyle/>
        <a:p>
          <a:r>
            <a:rPr lang="zh-CN" dirty="0"/>
            <a:t>默克尔树</a:t>
          </a:r>
          <a:endParaRPr lang="zh-CN" altLang="en-US" dirty="0"/>
        </a:p>
      </dgm:t>
    </dgm:pt>
    <dgm:pt modelId="{D3E98799-14D3-462D-B0CD-9569EE855A89}" type="parTrans" cxnId="{17E6B759-99F3-4049-A975-78432614BA0C}">
      <dgm:prSet/>
      <dgm:spPr/>
      <dgm:t>
        <a:bodyPr/>
        <a:lstStyle/>
        <a:p>
          <a:endParaRPr lang="zh-CN" altLang="en-US"/>
        </a:p>
      </dgm:t>
    </dgm:pt>
    <dgm:pt modelId="{E33D3499-45E7-4F23-996A-5F79C2D31854}" type="sibTrans" cxnId="{17E6B759-99F3-4049-A975-78432614BA0C}">
      <dgm:prSet/>
      <dgm:spPr/>
      <dgm:t>
        <a:bodyPr/>
        <a:lstStyle/>
        <a:p>
          <a:endParaRPr lang="zh-CN" altLang="en-US"/>
        </a:p>
      </dgm:t>
    </dgm:pt>
    <dgm:pt modelId="{6AA6DF42-5E62-4F1C-96B2-CDC2DCF55D6B}">
      <dgm:prSet/>
      <dgm:spPr/>
      <dgm:t>
        <a:bodyPr/>
        <a:lstStyle/>
        <a:p>
          <a:r>
            <a:rPr lang="zh-CN" dirty="0"/>
            <a:t>非对称加密</a:t>
          </a:r>
          <a:endParaRPr lang="zh-CN" altLang="en-US" dirty="0"/>
        </a:p>
      </dgm:t>
    </dgm:pt>
    <dgm:pt modelId="{1DB55BFD-0B3B-4D83-BE84-91BF9CDC1863}" type="parTrans" cxnId="{D82AE0D6-EED3-456A-A25C-CA3FCC2E5756}">
      <dgm:prSet/>
      <dgm:spPr/>
      <dgm:t>
        <a:bodyPr/>
        <a:lstStyle/>
        <a:p>
          <a:endParaRPr lang="zh-CN" altLang="en-US"/>
        </a:p>
      </dgm:t>
    </dgm:pt>
    <dgm:pt modelId="{1C9954FC-5370-4F5A-9C8C-08B8932EF3CE}" type="sibTrans" cxnId="{D82AE0D6-EED3-456A-A25C-CA3FCC2E5756}">
      <dgm:prSet/>
      <dgm:spPr/>
      <dgm:t>
        <a:bodyPr/>
        <a:lstStyle/>
        <a:p>
          <a:endParaRPr lang="zh-CN" altLang="en-US"/>
        </a:p>
      </dgm:t>
    </dgm:pt>
    <dgm:pt modelId="{E0C7680D-5CEB-43DD-8A18-064F010CD037}">
      <dgm:prSet/>
      <dgm:spPr/>
      <dgm:t>
        <a:bodyPr/>
        <a:lstStyle/>
        <a:p>
          <a:r>
            <a:rPr lang="zh-CN" altLang="en-US" dirty="0"/>
            <a:t>数字签名</a:t>
          </a:r>
        </a:p>
      </dgm:t>
    </dgm:pt>
    <dgm:pt modelId="{A48CB61F-26AE-4A76-9607-479D8B9C8C12}" type="parTrans" cxnId="{406F510C-308D-4BDC-8E4F-36221CAE82FF}">
      <dgm:prSet/>
      <dgm:spPr/>
      <dgm:t>
        <a:bodyPr/>
        <a:lstStyle/>
        <a:p>
          <a:endParaRPr lang="zh-CN" altLang="en-US"/>
        </a:p>
      </dgm:t>
    </dgm:pt>
    <dgm:pt modelId="{35584D9E-FA96-43E5-8048-01AB478E5FAC}" type="sibTrans" cxnId="{406F510C-308D-4BDC-8E4F-36221CAE82FF}">
      <dgm:prSet/>
      <dgm:spPr/>
      <dgm:t>
        <a:bodyPr/>
        <a:lstStyle/>
        <a:p>
          <a:endParaRPr lang="zh-CN" altLang="en-US"/>
        </a:p>
      </dgm:t>
    </dgm:pt>
    <dgm:pt modelId="{678225FE-7A21-41C1-9461-997A2334B396}" type="pres">
      <dgm:prSet presAssocID="{9EDB4BD3-231D-4231-ADE5-D2BB53E46D10}" presName="Name0" presStyleCnt="0">
        <dgm:presLayoutVars>
          <dgm:dir/>
          <dgm:animLvl val="lvl"/>
          <dgm:resizeHandles val="exact"/>
        </dgm:presLayoutVars>
      </dgm:prSet>
      <dgm:spPr/>
      <dgm:t>
        <a:bodyPr/>
        <a:lstStyle/>
        <a:p>
          <a:endParaRPr lang="zh-CN" altLang="en-US"/>
        </a:p>
      </dgm:t>
    </dgm:pt>
    <dgm:pt modelId="{28E63C49-604D-4AAE-A21D-6CBEE6F07A5A}" type="pres">
      <dgm:prSet presAssocID="{8CE7C953-7431-4149-B8D4-76EA544C7795}" presName="composite" presStyleCnt="0"/>
      <dgm:spPr/>
    </dgm:pt>
    <dgm:pt modelId="{A287EDD9-1AAE-4C09-97E1-F3F772D85633}" type="pres">
      <dgm:prSet presAssocID="{8CE7C953-7431-4149-B8D4-76EA544C7795}" presName="parTx" presStyleLbl="alignNode1" presStyleIdx="0" presStyleCnt="3">
        <dgm:presLayoutVars>
          <dgm:chMax val="0"/>
          <dgm:chPref val="0"/>
          <dgm:bulletEnabled val="1"/>
        </dgm:presLayoutVars>
      </dgm:prSet>
      <dgm:spPr/>
      <dgm:t>
        <a:bodyPr/>
        <a:lstStyle/>
        <a:p>
          <a:endParaRPr lang="zh-CN" altLang="en-US"/>
        </a:p>
      </dgm:t>
    </dgm:pt>
    <dgm:pt modelId="{792584DF-CBE4-4CE9-A1E0-DA461506C2D2}" type="pres">
      <dgm:prSet presAssocID="{8CE7C953-7431-4149-B8D4-76EA544C7795}" presName="desTx" presStyleLbl="alignAccFollowNode1" presStyleIdx="0" presStyleCnt="3">
        <dgm:presLayoutVars>
          <dgm:bulletEnabled val="1"/>
        </dgm:presLayoutVars>
      </dgm:prSet>
      <dgm:spPr/>
      <dgm:t>
        <a:bodyPr/>
        <a:lstStyle/>
        <a:p>
          <a:endParaRPr lang="zh-CN" altLang="en-US"/>
        </a:p>
      </dgm:t>
    </dgm:pt>
    <dgm:pt modelId="{3AB08F5E-DD6B-420D-AF4C-43F5AB94768D}" type="pres">
      <dgm:prSet presAssocID="{83F7DEB3-15CB-4EE3-A008-1B9589E91C81}" presName="space" presStyleCnt="0"/>
      <dgm:spPr/>
    </dgm:pt>
    <dgm:pt modelId="{9925D4A7-DB9F-40BA-BD6D-DF923913931F}" type="pres">
      <dgm:prSet presAssocID="{A3378265-CF8C-4371-ADBC-1252336B099C}" presName="composite" presStyleCnt="0"/>
      <dgm:spPr/>
    </dgm:pt>
    <dgm:pt modelId="{0D59F84E-6780-427E-AB13-3D36B3BF9056}" type="pres">
      <dgm:prSet presAssocID="{A3378265-CF8C-4371-ADBC-1252336B099C}" presName="parTx" presStyleLbl="alignNode1" presStyleIdx="1" presStyleCnt="3">
        <dgm:presLayoutVars>
          <dgm:chMax val="0"/>
          <dgm:chPref val="0"/>
          <dgm:bulletEnabled val="1"/>
        </dgm:presLayoutVars>
      </dgm:prSet>
      <dgm:spPr/>
      <dgm:t>
        <a:bodyPr/>
        <a:lstStyle/>
        <a:p>
          <a:endParaRPr lang="zh-CN" altLang="en-US"/>
        </a:p>
      </dgm:t>
    </dgm:pt>
    <dgm:pt modelId="{8CE6B595-9563-4C00-A13E-B0D865603FF7}" type="pres">
      <dgm:prSet presAssocID="{A3378265-CF8C-4371-ADBC-1252336B099C}" presName="desTx" presStyleLbl="alignAccFollowNode1" presStyleIdx="1" presStyleCnt="3">
        <dgm:presLayoutVars>
          <dgm:bulletEnabled val="1"/>
        </dgm:presLayoutVars>
      </dgm:prSet>
      <dgm:spPr/>
      <dgm:t>
        <a:bodyPr/>
        <a:lstStyle/>
        <a:p>
          <a:endParaRPr lang="zh-CN" altLang="en-US"/>
        </a:p>
      </dgm:t>
    </dgm:pt>
    <dgm:pt modelId="{1E42F3A0-4E09-40CC-87C5-A1BF1F92614B}" type="pres">
      <dgm:prSet presAssocID="{C6F68918-CB61-4F1E-9647-77E3CAF880F1}" presName="space" presStyleCnt="0"/>
      <dgm:spPr/>
    </dgm:pt>
    <dgm:pt modelId="{C336E8EE-3E85-42E4-A582-2A52CF98D50C}" type="pres">
      <dgm:prSet presAssocID="{93E2E75A-282D-4087-8050-F76DAEE15EB3}" presName="composite" presStyleCnt="0"/>
      <dgm:spPr/>
    </dgm:pt>
    <dgm:pt modelId="{EACF71EE-C933-4AA7-915B-74D276D7A04F}" type="pres">
      <dgm:prSet presAssocID="{93E2E75A-282D-4087-8050-F76DAEE15EB3}" presName="parTx" presStyleLbl="alignNode1" presStyleIdx="2" presStyleCnt="3">
        <dgm:presLayoutVars>
          <dgm:chMax val="0"/>
          <dgm:chPref val="0"/>
          <dgm:bulletEnabled val="1"/>
        </dgm:presLayoutVars>
      </dgm:prSet>
      <dgm:spPr/>
      <dgm:t>
        <a:bodyPr/>
        <a:lstStyle/>
        <a:p>
          <a:endParaRPr lang="zh-CN" altLang="en-US"/>
        </a:p>
      </dgm:t>
    </dgm:pt>
    <dgm:pt modelId="{D68503DE-B1A2-4980-9A66-5D0B59125493}" type="pres">
      <dgm:prSet presAssocID="{93E2E75A-282D-4087-8050-F76DAEE15EB3}" presName="desTx" presStyleLbl="alignAccFollowNode1" presStyleIdx="2" presStyleCnt="3">
        <dgm:presLayoutVars>
          <dgm:bulletEnabled val="1"/>
        </dgm:presLayoutVars>
      </dgm:prSet>
      <dgm:spPr/>
      <dgm:t>
        <a:bodyPr/>
        <a:lstStyle/>
        <a:p>
          <a:endParaRPr lang="zh-CN" altLang="en-US"/>
        </a:p>
      </dgm:t>
    </dgm:pt>
  </dgm:ptLst>
  <dgm:cxnLst>
    <dgm:cxn modelId="{17E6B759-99F3-4049-A975-78432614BA0C}" srcId="{93E2E75A-282D-4087-8050-F76DAEE15EB3}" destId="{1CBE3802-8D0D-4815-8DF8-F41B8CA18ACC}" srcOrd="2" destOrd="0" parTransId="{D3E98799-14D3-462D-B0CD-9569EE855A89}" sibTransId="{E33D3499-45E7-4F23-996A-5F79C2D31854}"/>
    <dgm:cxn modelId="{BEBE1036-FA95-4790-81EC-A18590A41585}" type="presOf" srcId="{9EDB4BD3-231D-4231-ADE5-D2BB53E46D10}" destId="{678225FE-7A21-41C1-9461-997A2334B396}" srcOrd="0" destOrd="0" presId="urn:microsoft.com/office/officeart/2005/8/layout/hList1"/>
    <dgm:cxn modelId="{D4BBAA14-567A-41F7-92FE-BC21BE8B6450}" srcId="{93E2E75A-282D-4087-8050-F76DAEE15EB3}" destId="{1452D4FC-3D55-48D4-B562-216546996D49}" srcOrd="0" destOrd="0" parTransId="{8338A29F-A55B-4DF4-BA08-4244B83872DC}" sibTransId="{087384CE-D80E-46FB-B78D-ABA49BAD6FED}"/>
    <dgm:cxn modelId="{1C759FFD-00F6-4D9F-BB2D-D9820E43D8BB}" type="presOf" srcId="{1CBE3802-8D0D-4815-8DF8-F41B8CA18ACC}" destId="{D68503DE-B1A2-4980-9A66-5D0B59125493}" srcOrd="0" destOrd="2" presId="urn:microsoft.com/office/officeart/2005/8/layout/hList1"/>
    <dgm:cxn modelId="{30673965-51B4-45F4-B60E-D430726E6AA6}" type="presOf" srcId="{982820D4-9719-4BC0-B990-0F1BF681DA5C}" destId="{8CE6B595-9563-4C00-A13E-B0D865603FF7}" srcOrd="0" destOrd="0" presId="urn:microsoft.com/office/officeart/2005/8/layout/hList1"/>
    <dgm:cxn modelId="{FF397139-41DE-4054-952C-66611753101F}" type="presOf" srcId="{F52C0149-0A19-4448-ACB4-37E9631ED2D9}" destId="{8CE6B595-9563-4C00-A13E-B0D865603FF7}" srcOrd="0" destOrd="2" presId="urn:microsoft.com/office/officeart/2005/8/layout/hList1"/>
    <dgm:cxn modelId="{E71BFA80-215B-44C1-953F-5F7C9E32583F}" type="presOf" srcId="{C1522DB8-D18E-49E7-A898-2A3531E964E7}" destId="{792584DF-CBE4-4CE9-A1E0-DA461506C2D2}" srcOrd="0" destOrd="1" presId="urn:microsoft.com/office/officeart/2005/8/layout/hList1"/>
    <dgm:cxn modelId="{D82AE0D6-EED3-456A-A25C-CA3FCC2E5756}" srcId="{93E2E75A-282D-4087-8050-F76DAEE15EB3}" destId="{6AA6DF42-5E62-4F1C-96B2-CDC2DCF55D6B}" srcOrd="3" destOrd="0" parTransId="{1DB55BFD-0B3B-4D83-BE84-91BF9CDC1863}" sibTransId="{1C9954FC-5370-4F5A-9C8C-08B8932EF3CE}"/>
    <dgm:cxn modelId="{4A26C5BA-D261-45BF-8C22-77CA78187F06}" srcId="{A3378265-CF8C-4371-ADBC-1252336B099C}" destId="{38027010-1510-4597-9035-58C4D158FC8E}" srcOrd="3" destOrd="0" parTransId="{18A24CBB-54C3-409D-B1A5-E00E7ABAB461}" sibTransId="{A549153B-E72E-4E1B-8177-90C2FC513560}"/>
    <dgm:cxn modelId="{335BFB0B-B57D-4CFB-AF08-CEE41FF65F53}" type="presOf" srcId="{32104D4C-7766-4B9B-8042-6539D9A9B397}" destId="{792584DF-CBE4-4CE9-A1E0-DA461506C2D2}" srcOrd="0" destOrd="0" presId="urn:microsoft.com/office/officeart/2005/8/layout/hList1"/>
    <dgm:cxn modelId="{49414A22-F6A1-48C7-895C-1080DC1B346E}" type="presOf" srcId="{8CE7C953-7431-4149-B8D4-76EA544C7795}" destId="{A287EDD9-1AAE-4C09-97E1-F3F772D85633}" srcOrd="0" destOrd="0" presId="urn:microsoft.com/office/officeart/2005/8/layout/hList1"/>
    <dgm:cxn modelId="{DEC1CEAD-5A44-4757-89B0-69109A75153B}" srcId="{9EDB4BD3-231D-4231-ADE5-D2BB53E46D10}" destId="{8CE7C953-7431-4149-B8D4-76EA544C7795}" srcOrd="0" destOrd="0" parTransId="{BE6DAA70-8C51-4A2D-A1A3-B14EAF917DD9}" sibTransId="{83F7DEB3-15CB-4EE3-A008-1B9589E91C81}"/>
    <dgm:cxn modelId="{F0B4C99F-BB6D-4A1E-A700-744FEDAC674B}" type="presOf" srcId="{38027010-1510-4597-9035-58C4D158FC8E}" destId="{8CE6B595-9563-4C00-A13E-B0D865603FF7}" srcOrd="0" destOrd="3" presId="urn:microsoft.com/office/officeart/2005/8/layout/hList1"/>
    <dgm:cxn modelId="{9F7BCE4A-F135-48C6-BD0A-3C876FA91FC8}" srcId="{A3378265-CF8C-4371-ADBC-1252336B099C}" destId="{5609E8FB-AA7E-4BD4-BCE0-E909C29D7CE0}" srcOrd="1" destOrd="0" parTransId="{C3A34C4A-A13D-421A-85ED-793B6FCBC54A}" sibTransId="{389B61B9-3DBD-420D-8985-FD0BB4196C54}"/>
    <dgm:cxn modelId="{AE6B493C-7100-4846-B563-9ACD04372249}" type="presOf" srcId="{7CAE6795-7760-4A3A-97AB-D8DBCCF3A233}" destId="{D68503DE-B1A2-4980-9A66-5D0B59125493}" srcOrd="0" destOrd="1" presId="urn:microsoft.com/office/officeart/2005/8/layout/hList1"/>
    <dgm:cxn modelId="{DD6F9895-7EB0-4C68-B800-15350B1F3F76}" srcId="{9EDB4BD3-231D-4231-ADE5-D2BB53E46D10}" destId="{93E2E75A-282D-4087-8050-F76DAEE15EB3}" srcOrd="2" destOrd="0" parTransId="{F7A3C2E0-2ED9-4EA3-B5A7-4F793FC133B6}" sibTransId="{F81184B9-0A8C-4894-8653-57E5C081DA88}"/>
    <dgm:cxn modelId="{406F510C-308D-4BDC-8E4F-36221CAE82FF}" srcId="{93E2E75A-282D-4087-8050-F76DAEE15EB3}" destId="{E0C7680D-5CEB-43DD-8A18-064F010CD037}" srcOrd="4" destOrd="0" parTransId="{A48CB61F-26AE-4A76-9607-479D8B9C8C12}" sibTransId="{35584D9E-FA96-43E5-8048-01AB478E5FAC}"/>
    <dgm:cxn modelId="{DDB177B1-B133-4154-87B5-DB53C5F4EBF8}" type="presOf" srcId="{93E2E75A-282D-4087-8050-F76DAEE15EB3}" destId="{EACF71EE-C933-4AA7-915B-74D276D7A04F}" srcOrd="0" destOrd="0" presId="urn:microsoft.com/office/officeart/2005/8/layout/hList1"/>
    <dgm:cxn modelId="{E1C53E67-2D35-406F-8DF3-1ACA725AE99A}" type="presOf" srcId="{C1963029-DF34-43CD-83B4-ED411523622C}" destId="{792584DF-CBE4-4CE9-A1E0-DA461506C2D2}" srcOrd="0" destOrd="2" presId="urn:microsoft.com/office/officeart/2005/8/layout/hList1"/>
    <dgm:cxn modelId="{D0503159-9790-4E6C-8CCD-31D5C16CF6D9}" srcId="{8CE7C953-7431-4149-B8D4-76EA544C7795}" destId="{32104D4C-7766-4B9B-8042-6539D9A9B397}" srcOrd="0" destOrd="0" parTransId="{B3A43772-6D34-4830-A1FE-41E5AFE8C053}" sibTransId="{3F47BF3A-A477-4845-AE17-F8EA1C10E82E}"/>
    <dgm:cxn modelId="{01559E71-5DBC-47E4-B05B-04BD75F67989}" type="presOf" srcId="{5609E8FB-AA7E-4BD4-BCE0-E909C29D7CE0}" destId="{8CE6B595-9563-4C00-A13E-B0D865603FF7}" srcOrd="0" destOrd="1" presId="urn:microsoft.com/office/officeart/2005/8/layout/hList1"/>
    <dgm:cxn modelId="{08A72016-E3CE-42EE-8F0C-92B650D70711}" srcId="{9EDB4BD3-231D-4231-ADE5-D2BB53E46D10}" destId="{A3378265-CF8C-4371-ADBC-1252336B099C}" srcOrd="1" destOrd="0" parTransId="{D69DF9F5-9C29-4685-991D-497EB551C86D}" sibTransId="{C6F68918-CB61-4F1E-9647-77E3CAF880F1}"/>
    <dgm:cxn modelId="{15417A03-057F-4995-9C8C-F085C6BCECC2}" type="presOf" srcId="{A3378265-CF8C-4371-ADBC-1252336B099C}" destId="{0D59F84E-6780-427E-AB13-3D36B3BF9056}" srcOrd="0" destOrd="0" presId="urn:microsoft.com/office/officeart/2005/8/layout/hList1"/>
    <dgm:cxn modelId="{007CBFFA-5E86-40C0-BADE-7133B58753F3}" srcId="{A3378265-CF8C-4371-ADBC-1252336B099C}" destId="{F52C0149-0A19-4448-ACB4-37E9631ED2D9}" srcOrd="2" destOrd="0" parTransId="{9CCB684D-C70A-4A98-9B6B-4628E2F305D7}" sibTransId="{7A3E1764-E70A-4D75-804A-494779F63D84}"/>
    <dgm:cxn modelId="{0E1079EE-514A-45D4-817B-EA2402304FBE}" type="presOf" srcId="{1452D4FC-3D55-48D4-B562-216546996D49}" destId="{D68503DE-B1A2-4980-9A66-5D0B59125493}" srcOrd="0" destOrd="0" presId="urn:microsoft.com/office/officeart/2005/8/layout/hList1"/>
    <dgm:cxn modelId="{1EF7B006-6F9C-424F-A46B-74949350763B}" type="presOf" srcId="{6AA6DF42-5E62-4F1C-96B2-CDC2DCF55D6B}" destId="{D68503DE-B1A2-4980-9A66-5D0B59125493}" srcOrd="0" destOrd="3" presId="urn:microsoft.com/office/officeart/2005/8/layout/hList1"/>
    <dgm:cxn modelId="{782D6A4B-2B15-4EBD-BEE6-3C93DA2D1069}" srcId="{A3378265-CF8C-4371-ADBC-1252336B099C}" destId="{982820D4-9719-4BC0-B990-0F1BF681DA5C}" srcOrd="0" destOrd="0" parTransId="{C988B596-F576-4275-8DEC-A0B5138F3C41}" sibTransId="{8E7F0E9D-11F6-4503-B125-2751EF2BC3ED}"/>
    <dgm:cxn modelId="{F290A868-5ECD-463D-8E88-3E54B2951AE8}" srcId="{93E2E75A-282D-4087-8050-F76DAEE15EB3}" destId="{7CAE6795-7760-4A3A-97AB-D8DBCCF3A233}" srcOrd="1" destOrd="0" parTransId="{7956E684-6BFB-4218-889B-CCA69C71A5C4}" sibTransId="{583C73E6-BC89-41EB-8A30-BF1FE451149B}"/>
    <dgm:cxn modelId="{15386D2B-6516-438A-B3D1-448109054A1A}" srcId="{8CE7C953-7431-4149-B8D4-76EA544C7795}" destId="{C1522DB8-D18E-49E7-A898-2A3531E964E7}" srcOrd="1" destOrd="0" parTransId="{E40F6CDD-9575-4914-974E-B3B2F2C6988A}" sibTransId="{411CD7FA-CF68-441B-B21B-338EBDA82CDB}"/>
    <dgm:cxn modelId="{D2BECE22-30A4-4D58-95D6-87311A015784}" type="presOf" srcId="{E0C7680D-5CEB-43DD-8A18-064F010CD037}" destId="{D68503DE-B1A2-4980-9A66-5D0B59125493}" srcOrd="0" destOrd="4" presId="urn:microsoft.com/office/officeart/2005/8/layout/hList1"/>
    <dgm:cxn modelId="{681D5B50-FA57-4F8B-A4F7-F665BA1003F1}" srcId="{8CE7C953-7431-4149-B8D4-76EA544C7795}" destId="{C1963029-DF34-43CD-83B4-ED411523622C}" srcOrd="2" destOrd="0" parTransId="{864273BC-5438-448D-BBB1-C799BFDE88E1}" sibTransId="{6A8A78E4-A3F0-4310-B2EE-991302E71774}"/>
    <dgm:cxn modelId="{4E5B21B2-BA9C-4877-9A8A-4228B7C00CF5}" type="presParOf" srcId="{678225FE-7A21-41C1-9461-997A2334B396}" destId="{28E63C49-604D-4AAE-A21D-6CBEE6F07A5A}" srcOrd="0" destOrd="0" presId="urn:microsoft.com/office/officeart/2005/8/layout/hList1"/>
    <dgm:cxn modelId="{14887678-BB80-43FF-8F51-2BECC128DA82}" type="presParOf" srcId="{28E63C49-604D-4AAE-A21D-6CBEE6F07A5A}" destId="{A287EDD9-1AAE-4C09-97E1-F3F772D85633}" srcOrd="0" destOrd="0" presId="urn:microsoft.com/office/officeart/2005/8/layout/hList1"/>
    <dgm:cxn modelId="{49B4702B-1D3A-4DAC-9C6A-AA94C2894886}" type="presParOf" srcId="{28E63C49-604D-4AAE-A21D-6CBEE6F07A5A}" destId="{792584DF-CBE4-4CE9-A1E0-DA461506C2D2}" srcOrd="1" destOrd="0" presId="urn:microsoft.com/office/officeart/2005/8/layout/hList1"/>
    <dgm:cxn modelId="{79A2EC8A-0356-4367-98E3-06BC52E197D2}" type="presParOf" srcId="{678225FE-7A21-41C1-9461-997A2334B396}" destId="{3AB08F5E-DD6B-420D-AF4C-43F5AB94768D}" srcOrd="1" destOrd="0" presId="urn:microsoft.com/office/officeart/2005/8/layout/hList1"/>
    <dgm:cxn modelId="{503BD223-F2B4-4682-B226-F8E30F919DFB}" type="presParOf" srcId="{678225FE-7A21-41C1-9461-997A2334B396}" destId="{9925D4A7-DB9F-40BA-BD6D-DF923913931F}" srcOrd="2" destOrd="0" presId="urn:microsoft.com/office/officeart/2005/8/layout/hList1"/>
    <dgm:cxn modelId="{A4D8150C-46AA-4936-BA56-D81997EBF565}" type="presParOf" srcId="{9925D4A7-DB9F-40BA-BD6D-DF923913931F}" destId="{0D59F84E-6780-427E-AB13-3D36B3BF9056}" srcOrd="0" destOrd="0" presId="urn:microsoft.com/office/officeart/2005/8/layout/hList1"/>
    <dgm:cxn modelId="{10E8ECDE-E19D-4DB4-8618-7364F618B89D}" type="presParOf" srcId="{9925D4A7-DB9F-40BA-BD6D-DF923913931F}" destId="{8CE6B595-9563-4C00-A13E-B0D865603FF7}" srcOrd="1" destOrd="0" presId="urn:microsoft.com/office/officeart/2005/8/layout/hList1"/>
    <dgm:cxn modelId="{31006131-766D-475F-9A89-0BC0657390E3}" type="presParOf" srcId="{678225FE-7A21-41C1-9461-997A2334B396}" destId="{1E42F3A0-4E09-40CC-87C5-A1BF1F92614B}" srcOrd="3" destOrd="0" presId="urn:microsoft.com/office/officeart/2005/8/layout/hList1"/>
    <dgm:cxn modelId="{4DC14D01-7BEE-4330-97FE-5722EAA039B7}" type="presParOf" srcId="{678225FE-7A21-41C1-9461-997A2334B396}" destId="{C336E8EE-3E85-42E4-A582-2A52CF98D50C}" srcOrd="4" destOrd="0" presId="urn:microsoft.com/office/officeart/2005/8/layout/hList1"/>
    <dgm:cxn modelId="{D6060F48-4E15-4F12-9CAB-2005505CD210}" type="presParOf" srcId="{C336E8EE-3E85-42E4-A582-2A52CF98D50C}" destId="{EACF71EE-C933-4AA7-915B-74D276D7A04F}" srcOrd="0" destOrd="0" presId="urn:microsoft.com/office/officeart/2005/8/layout/hList1"/>
    <dgm:cxn modelId="{D59371D7-B9E2-4BBF-B289-275661C900E8}" type="presParOf" srcId="{C336E8EE-3E85-42E4-A582-2A52CF98D50C}" destId="{D68503DE-B1A2-4980-9A66-5D0B5912549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E5322B0-4B9D-4FB3-A689-99850BE526A7}" type="doc">
      <dgm:prSet loTypeId="urn:microsoft.com/office/officeart/2005/8/layout/hList6" loCatId="list" qsTypeId="urn:microsoft.com/office/officeart/2005/8/quickstyle/simple1" qsCatId="simple" csTypeId="urn:microsoft.com/office/officeart/2005/8/colors/accent1_2" csCatId="accent1"/>
      <dgm:spPr/>
      <dgm:t>
        <a:bodyPr/>
        <a:lstStyle/>
        <a:p>
          <a:endParaRPr lang="zh-CN" altLang="en-US"/>
        </a:p>
      </dgm:t>
    </dgm:pt>
    <dgm:pt modelId="{747C089D-3D3A-4907-A720-EE75AEA36D78}">
      <dgm:prSet/>
      <dgm:spPr/>
      <dgm:t>
        <a:bodyPr/>
        <a:lstStyle/>
        <a:p>
          <a:r>
            <a:rPr lang="zh-CN" b="0" i="0" baseline="0"/>
            <a:t>抗原像性（</a:t>
          </a:r>
          <a:r>
            <a:rPr lang="en-US" b="0" i="0" baseline="0"/>
            <a:t>Pre-Image Resistance</a:t>
          </a:r>
          <a:r>
            <a:rPr lang="zh-CN" b="0" i="0" baseline="0"/>
            <a:t>）</a:t>
          </a:r>
          <a:endParaRPr lang="zh-CN"/>
        </a:p>
      </dgm:t>
    </dgm:pt>
    <dgm:pt modelId="{C8DD4E75-AA81-4831-9DF6-43A325453287}" type="parTrans" cxnId="{0DB7F7BF-0183-44C7-B8BA-E2129DD90460}">
      <dgm:prSet/>
      <dgm:spPr/>
      <dgm:t>
        <a:bodyPr/>
        <a:lstStyle/>
        <a:p>
          <a:endParaRPr lang="zh-CN" altLang="en-US"/>
        </a:p>
      </dgm:t>
    </dgm:pt>
    <dgm:pt modelId="{F524955B-2B08-420A-B33F-ABEDE9245637}" type="sibTrans" cxnId="{0DB7F7BF-0183-44C7-B8BA-E2129DD90460}">
      <dgm:prSet/>
      <dgm:spPr/>
      <dgm:t>
        <a:bodyPr/>
        <a:lstStyle/>
        <a:p>
          <a:endParaRPr lang="zh-CN" altLang="en-US"/>
        </a:p>
      </dgm:t>
    </dgm:pt>
    <dgm:pt modelId="{D62B4F0F-AC6F-4828-9B49-4268A6847CBC}">
      <dgm:prSet/>
      <dgm:spPr/>
      <dgm:t>
        <a:bodyPr/>
        <a:lstStyle/>
        <a:p>
          <a:r>
            <a:rPr lang="zh-CN" b="0" i="0" baseline="0"/>
            <a:t>抗第二原像性（</a:t>
          </a:r>
          <a:r>
            <a:rPr lang="en-US" b="0" i="0" baseline="0"/>
            <a:t>Second Pre-Image Resistance</a:t>
          </a:r>
          <a:r>
            <a:rPr lang="zh-CN" b="0" i="0" baseline="0"/>
            <a:t>）</a:t>
          </a:r>
          <a:endParaRPr lang="zh-CN"/>
        </a:p>
      </dgm:t>
    </dgm:pt>
    <dgm:pt modelId="{191D2D98-E012-4EC2-9910-5209A1645899}" type="parTrans" cxnId="{194A8A7E-DBC9-43A8-BA6F-4A2BFC753B28}">
      <dgm:prSet/>
      <dgm:spPr/>
      <dgm:t>
        <a:bodyPr/>
        <a:lstStyle/>
        <a:p>
          <a:endParaRPr lang="zh-CN" altLang="en-US"/>
        </a:p>
      </dgm:t>
    </dgm:pt>
    <dgm:pt modelId="{7FE45E21-C19E-4754-B3AF-032A28B06F07}" type="sibTrans" cxnId="{194A8A7E-DBC9-43A8-BA6F-4A2BFC753B28}">
      <dgm:prSet/>
      <dgm:spPr/>
      <dgm:t>
        <a:bodyPr/>
        <a:lstStyle/>
        <a:p>
          <a:endParaRPr lang="zh-CN" altLang="en-US"/>
        </a:p>
      </dgm:t>
    </dgm:pt>
    <dgm:pt modelId="{6C79599D-D899-4D5F-BF3F-BC81A374CBBA}">
      <dgm:prSet/>
      <dgm:spPr/>
      <dgm:t>
        <a:bodyPr/>
        <a:lstStyle/>
        <a:p>
          <a:r>
            <a:rPr lang="zh-CN" b="0" i="0" baseline="0"/>
            <a:t>强抗碰撞性（</a:t>
          </a:r>
          <a:r>
            <a:rPr lang="en-US" b="0" i="0" baseline="0"/>
            <a:t>Collision Resistance</a:t>
          </a:r>
          <a:r>
            <a:rPr lang="zh-CN" b="0" i="0" baseline="0"/>
            <a:t>）</a:t>
          </a:r>
          <a:endParaRPr lang="zh-CN"/>
        </a:p>
      </dgm:t>
    </dgm:pt>
    <dgm:pt modelId="{9FBC3BC8-2203-4D7B-9437-8F8E4D0967C1}" type="parTrans" cxnId="{3935B21D-D9BF-4D39-AC96-E391B2249192}">
      <dgm:prSet/>
      <dgm:spPr/>
      <dgm:t>
        <a:bodyPr/>
        <a:lstStyle/>
        <a:p>
          <a:endParaRPr lang="zh-CN" altLang="en-US"/>
        </a:p>
      </dgm:t>
    </dgm:pt>
    <dgm:pt modelId="{17C3D10C-B877-42A6-95CB-E3BCC43B8972}" type="sibTrans" cxnId="{3935B21D-D9BF-4D39-AC96-E391B2249192}">
      <dgm:prSet/>
      <dgm:spPr/>
      <dgm:t>
        <a:bodyPr/>
        <a:lstStyle/>
        <a:p>
          <a:endParaRPr lang="zh-CN" altLang="en-US"/>
        </a:p>
      </dgm:t>
    </dgm:pt>
    <dgm:pt modelId="{FE64EFBD-8FF6-4926-A662-71DB5B809C0C}">
      <dgm:prSet/>
      <dgm:spPr/>
      <dgm:t>
        <a:bodyPr/>
        <a:lstStyle/>
        <a:p>
          <a:r>
            <a:rPr lang="zh-CN" b="0" i="0" baseline="0"/>
            <a:t>谜题友好性（</a:t>
          </a:r>
          <a:r>
            <a:rPr lang="en-US" b="0" i="0" baseline="0"/>
            <a:t>Puzzle Friendly</a:t>
          </a:r>
          <a:r>
            <a:rPr lang="zh-CN" b="0" i="0" baseline="0"/>
            <a:t>）</a:t>
          </a:r>
          <a:endParaRPr lang="zh-CN"/>
        </a:p>
      </dgm:t>
    </dgm:pt>
    <dgm:pt modelId="{A846D761-5F70-488A-B797-94114F82C8A3}" type="parTrans" cxnId="{C8AB32A4-AABB-402C-8213-77CD3771EA49}">
      <dgm:prSet/>
      <dgm:spPr/>
      <dgm:t>
        <a:bodyPr/>
        <a:lstStyle/>
        <a:p>
          <a:endParaRPr lang="zh-CN" altLang="en-US"/>
        </a:p>
      </dgm:t>
    </dgm:pt>
    <dgm:pt modelId="{5D566A34-51C6-404B-9EF4-FD6DCD5197DA}" type="sibTrans" cxnId="{C8AB32A4-AABB-402C-8213-77CD3771EA49}">
      <dgm:prSet/>
      <dgm:spPr/>
      <dgm:t>
        <a:bodyPr/>
        <a:lstStyle/>
        <a:p>
          <a:endParaRPr lang="zh-CN" altLang="en-US"/>
        </a:p>
      </dgm:t>
    </dgm:pt>
    <dgm:pt modelId="{F2BE8121-0605-4786-AD80-B5A0DDA1A21B}">
      <dgm:prSet/>
      <dgm:spPr/>
      <dgm:t>
        <a:bodyPr/>
        <a:lstStyle/>
        <a:p>
          <a:r>
            <a:rPr lang="zh-CN" b="0" i="0" baseline="0"/>
            <a:t>雪崩效应</a:t>
          </a:r>
          <a:endParaRPr lang="zh-CN"/>
        </a:p>
      </dgm:t>
    </dgm:pt>
    <dgm:pt modelId="{88DF857B-1434-4236-99B5-0F068A80EB2B}" type="parTrans" cxnId="{5EBF5D21-9110-4108-8F0D-C7E8057FAFD8}">
      <dgm:prSet/>
      <dgm:spPr/>
      <dgm:t>
        <a:bodyPr/>
        <a:lstStyle/>
        <a:p>
          <a:endParaRPr lang="zh-CN" altLang="en-US"/>
        </a:p>
      </dgm:t>
    </dgm:pt>
    <dgm:pt modelId="{8442F1FF-A567-4327-9BD7-4D742F8818E5}" type="sibTrans" cxnId="{5EBF5D21-9110-4108-8F0D-C7E8057FAFD8}">
      <dgm:prSet/>
      <dgm:spPr/>
      <dgm:t>
        <a:bodyPr/>
        <a:lstStyle/>
        <a:p>
          <a:endParaRPr lang="zh-CN" altLang="en-US"/>
        </a:p>
      </dgm:t>
    </dgm:pt>
    <dgm:pt modelId="{B18600BB-04BD-4D10-8842-1FE561DE89A7}">
      <dgm:prSet/>
      <dgm:spPr/>
      <dgm:t>
        <a:bodyPr/>
        <a:lstStyle/>
        <a:p>
          <a:r>
            <a:rPr lang="zh-CN" b="0" i="0" baseline="0"/>
            <a:t>定长</a:t>
          </a:r>
          <a:r>
            <a:rPr lang="en-US" b="0" i="0" baseline="0"/>
            <a:t>/</a:t>
          </a:r>
          <a:r>
            <a:rPr lang="zh-CN" b="0" i="0" baseline="0"/>
            <a:t>定时性</a:t>
          </a:r>
          <a:endParaRPr lang="zh-CN"/>
        </a:p>
      </dgm:t>
    </dgm:pt>
    <dgm:pt modelId="{E0C6583D-8391-430F-9365-4DB685D70B67}" type="parTrans" cxnId="{F03DF6B7-AA89-45FE-AA44-7DA6AE9D25F9}">
      <dgm:prSet/>
      <dgm:spPr/>
      <dgm:t>
        <a:bodyPr/>
        <a:lstStyle/>
        <a:p>
          <a:endParaRPr lang="zh-CN" altLang="en-US"/>
        </a:p>
      </dgm:t>
    </dgm:pt>
    <dgm:pt modelId="{EB0B5C1A-6935-44F4-A4F6-9A4996F541AB}" type="sibTrans" cxnId="{F03DF6B7-AA89-45FE-AA44-7DA6AE9D25F9}">
      <dgm:prSet/>
      <dgm:spPr/>
      <dgm:t>
        <a:bodyPr/>
        <a:lstStyle/>
        <a:p>
          <a:endParaRPr lang="zh-CN" altLang="en-US"/>
        </a:p>
      </dgm:t>
    </dgm:pt>
    <dgm:pt modelId="{08B3B4AA-B352-478B-9C29-4BD18F3D52C4}" type="pres">
      <dgm:prSet presAssocID="{4E5322B0-4B9D-4FB3-A689-99850BE526A7}" presName="Name0" presStyleCnt="0">
        <dgm:presLayoutVars>
          <dgm:dir/>
          <dgm:resizeHandles val="exact"/>
        </dgm:presLayoutVars>
      </dgm:prSet>
      <dgm:spPr/>
      <dgm:t>
        <a:bodyPr/>
        <a:lstStyle/>
        <a:p>
          <a:endParaRPr lang="zh-CN" altLang="en-US"/>
        </a:p>
      </dgm:t>
    </dgm:pt>
    <dgm:pt modelId="{CB177266-EE68-4A46-BD14-17739CED0AA8}" type="pres">
      <dgm:prSet presAssocID="{747C089D-3D3A-4907-A720-EE75AEA36D78}" presName="node" presStyleLbl="node1" presStyleIdx="0" presStyleCnt="6">
        <dgm:presLayoutVars>
          <dgm:bulletEnabled val="1"/>
        </dgm:presLayoutVars>
      </dgm:prSet>
      <dgm:spPr/>
      <dgm:t>
        <a:bodyPr/>
        <a:lstStyle/>
        <a:p>
          <a:endParaRPr lang="zh-CN" altLang="en-US"/>
        </a:p>
      </dgm:t>
    </dgm:pt>
    <dgm:pt modelId="{A4845780-E064-449F-A4AE-4AA525F23AE5}" type="pres">
      <dgm:prSet presAssocID="{F524955B-2B08-420A-B33F-ABEDE9245637}" presName="sibTrans" presStyleCnt="0"/>
      <dgm:spPr/>
    </dgm:pt>
    <dgm:pt modelId="{C80AD58E-A4A6-4F9D-A6F5-16CED1971032}" type="pres">
      <dgm:prSet presAssocID="{D62B4F0F-AC6F-4828-9B49-4268A6847CBC}" presName="node" presStyleLbl="node1" presStyleIdx="1" presStyleCnt="6">
        <dgm:presLayoutVars>
          <dgm:bulletEnabled val="1"/>
        </dgm:presLayoutVars>
      </dgm:prSet>
      <dgm:spPr/>
      <dgm:t>
        <a:bodyPr/>
        <a:lstStyle/>
        <a:p>
          <a:endParaRPr lang="zh-CN" altLang="en-US"/>
        </a:p>
      </dgm:t>
    </dgm:pt>
    <dgm:pt modelId="{687DC913-8192-43F4-ACF1-900C63E6B45E}" type="pres">
      <dgm:prSet presAssocID="{7FE45E21-C19E-4754-B3AF-032A28B06F07}" presName="sibTrans" presStyleCnt="0"/>
      <dgm:spPr/>
    </dgm:pt>
    <dgm:pt modelId="{3DA8BD77-5751-4E45-9ED9-402FB051F0C8}" type="pres">
      <dgm:prSet presAssocID="{6C79599D-D899-4D5F-BF3F-BC81A374CBBA}" presName="node" presStyleLbl="node1" presStyleIdx="2" presStyleCnt="6">
        <dgm:presLayoutVars>
          <dgm:bulletEnabled val="1"/>
        </dgm:presLayoutVars>
      </dgm:prSet>
      <dgm:spPr/>
      <dgm:t>
        <a:bodyPr/>
        <a:lstStyle/>
        <a:p>
          <a:endParaRPr lang="zh-CN" altLang="en-US"/>
        </a:p>
      </dgm:t>
    </dgm:pt>
    <dgm:pt modelId="{77D9C8D8-AFBC-4491-A097-CEC1AAEB1E70}" type="pres">
      <dgm:prSet presAssocID="{17C3D10C-B877-42A6-95CB-E3BCC43B8972}" presName="sibTrans" presStyleCnt="0"/>
      <dgm:spPr/>
    </dgm:pt>
    <dgm:pt modelId="{A19FAA77-15A5-4357-B9B6-1BEBEEA1CC25}" type="pres">
      <dgm:prSet presAssocID="{FE64EFBD-8FF6-4926-A662-71DB5B809C0C}" presName="node" presStyleLbl="node1" presStyleIdx="3" presStyleCnt="6">
        <dgm:presLayoutVars>
          <dgm:bulletEnabled val="1"/>
        </dgm:presLayoutVars>
      </dgm:prSet>
      <dgm:spPr/>
      <dgm:t>
        <a:bodyPr/>
        <a:lstStyle/>
        <a:p>
          <a:endParaRPr lang="zh-CN" altLang="en-US"/>
        </a:p>
      </dgm:t>
    </dgm:pt>
    <dgm:pt modelId="{6E0F2C4F-CD5C-464D-9CD8-1472FDBD7D91}" type="pres">
      <dgm:prSet presAssocID="{5D566A34-51C6-404B-9EF4-FD6DCD5197DA}" presName="sibTrans" presStyleCnt="0"/>
      <dgm:spPr/>
    </dgm:pt>
    <dgm:pt modelId="{94384918-A416-4DA9-8273-0B3C35FCA32C}" type="pres">
      <dgm:prSet presAssocID="{F2BE8121-0605-4786-AD80-B5A0DDA1A21B}" presName="node" presStyleLbl="node1" presStyleIdx="4" presStyleCnt="6">
        <dgm:presLayoutVars>
          <dgm:bulletEnabled val="1"/>
        </dgm:presLayoutVars>
      </dgm:prSet>
      <dgm:spPr/>
      <dgm:t>
        <a:bodyPr/>
        <a:lstStyle/>
        <a:p>
          <a:endParaRPr lang="zh-CN" altLang="en-US"/>
        </a:p>
      </dgm:t>
    </dgm:pt>
    <dgm:pt modelId="{C01B75A5-78C9-4AED-BD25-C94C66B605AD}" type="pres">
      <dgm:prSet presAssocID="{8442F1FF-A567-4327-9BD7-4D742F8818E5}" presName="sibTrans" presStyleCnt="0"/>
      <dgm:spPr/>
    </dgm:pt>
    <dgm:pt modelId="{8B3C24C8-82F7-4A66-897E-18498E434F47}" type="pres">
      <dgm:prSet presAssocID="{B18600BB-04BD-4D10-8842-1FE561DE89A7}" presName="node" presStyleLbl="node1" presStyleIdx="5" presStyleCnt="6">
        <dgm:presLayoutVars>
          <dgm:bulletEnabled val="1"/>
        </dgm:presLayoutVars>
      </dgm:prSet>
      <dgm:spPr/>
      <dgm:t>
        <a:bodyPr/>
        <a:lstStyle/>
        <a:p>
          <a:endParaRPr lang="zh-CN" altLang="en-US"/>
        </a:p>
      </dgm:t>
    </dgm:pt>
  </dgm:ptLst>
  <dgm:cxnLst>
    <dgm:cxn modelId="{C8AB32A4-AABB-402C-8213-77CD3771EA49}" srcId="{4E5322B0-4B9D-4FB3-A689-99850BE526A7}" destId="{FE64EFBD-8FF6-4926-A662-71DB5B809C0C}" srcOrd="3" destOrd="0" parTransId="{A846D761-5F70-488A-B797-94114F82C8A3}" sibTransId="{5D566A34-51C6-404B-9EF4-FD6DCD5197DA}"/>
    <dgm:cxn modelId="{194A8A7E-DBC9-43A8-BA6F-4A2BFC753B28}" srcId="{4E5322B0-4B9D-4FB3-A689-99850BE526A7}" destId="{D62B4F0F-AC6F-4828-9B49-4268A6847CBC}" srcOrd="1" destOrd="0" parTransId="{191D2D98-E012-4EC2-9910-5209A1645899}" sibTransId="{7FE45E21-C19E-4754-B3AF-032A28B06F07}"/>
    <dgm:cxn modelId="{93B6A466-C958-4391-A36D-F80AC5E5487D}" type="presOf" srcId="{B18600BB-04BD-4D10-8842-1FE561DE89A7}" destId="{8B3C24C8-82F7-4A66-897E-18498E434F47}" srcOrd="0" destOrd="0" presId="urn:microsoft.com/office/officeart/2005/8/layout/hList6"/>
    <dgm:cxn modelId="{3935B21D-D9BF-4D39-AC96-E391B2249192}" srcId="{4E5322B0-4B9D-4FB3-A689-99850BE526A7}" destId="{6C79599D-D899-4D5F-BF3F-BC81A374CBBA}" srcOrd="2" destOrd="0" parTransId="{9FBC3BC8-2203-4D7B-9437-8F8E4D0967C1}" sibTransId="{17C3D10C-B877-42A6-95CB-E3BCC43B8972}"/>
    <dgm:cxn modelId="{4F4CE9B3-AF03-45AE-B890-FE0626C530E7}" type="presOf" srcId="{D62B4F0F-AC6F-4828-9B49-4268A6847CBC}" destId="{C80AD58E-A4A6-4F9D-A6F5-16CED1971032}" srcOrd="0" destOrd="0" presId="urn:microsoft.com/office/officeart/2005/8/layout/hList6"/>
    <dgm:cxn modelId="{C331E05D-7B21-4039-8892-923DF14547E1}" type="presOf" srcId="{6C79599D-D899-4D5F-BF3F-BC81A374CBBA}" destId="{3DA8BD77-5751-4E45-9ED9-402FB051F0C8}" srcOrd="0" destOrd="0" presId="urn:microsoft.com/office/officeart/2005/8/layout/hList6"/>
    <dgm:cxn modelId="{EC0120ED-9991-47CE-9245-84E9535237AD}" type="presOf" srcId="{747C089D-3D3A-4907-A720-EE75AEA36D78}" destId="{CB177266-EE68-4A46-BD14-17739CED0AA8}" srcOrd="0" destOrd="0" presId="urn:microsoft.com/office/officeart/2005/8/layout/hList6"/>
    <dgm:cxn modelId="{0DB7F7BF-0183-44C7-B8BA-E2129DD90460}" srcId="{4E5322B0-4B9D-4FB3-A689-99850BE526A7}" destId="{747C089D-3D3A-4907-A720-EE75AEA36D78}" srcOrd="0" destOrd="0" parTransId="{C8DD4E75-AA81-4831-9DF6-43A325453287}" sibTransId="{F524955B-2B08-420A-B33F-ABEDE9245637}"/>
    <dgm:cxn modelId="{50A50A19-77FD-4D92-816D-DE59AE1FE402}" type="presOf" srcId="{F2BE8121-0605-4786-AD80-B5A0DDA1A21B}" destId="{94384918-A416-4DA9-8273-0B3C35FCA32C}" srcOrd="0" destOrd="0" presId="urn:microsoft.com/office/officeart/2005/8/layout/hList6"/>
    <dgm:cxn modelId="{55BFC654-ABD5-4C46-9BFC-9EEFF9688EAB}" type="presOf" srcId="{FE64EFBD-8FF6-4926-A662-71DB5B809C0C}" destId="{A19FAA77-15A5-4357-B9B6-1BEBEEA1CC25}" srcOrd="0" destOrd="0" presId="urn:microsoft.com/office/officeart/2005/8/layout/hList6"/>
    <dgm:cxn modelId="{F03DF6B7-AA89-45FE-AA44-7DA6AE9D25F9}" srcId="{4E5322B0-4B9D-4FB3-A689-99850BE526A7}" destId="{B18600BB-04BD-4D10-8842-1FE561DE89A7}" srcOrd="5" destOrd="0" parTransId="{E0C6583D-8391-430F-9365-4DB685D70B67}" sibTransId="{EB0B5C1A-6935-44F4-A4F6-9A4996F541AB}"/>
    <dgm:cxn modelId="{5EBF5D21-9110-4108-8F0D-C7E8057FAFD8}" srcId="{4E5322B0-4B9D-4FB3-A689-99850BE526A7}" destId="{F2BE8121-0605-4786-AD80-B5A0DDA1A21B}" srcOrd="4" destOrd="0" parTransId="{88DF857B-1434-4236-99B5-0F068A80EB2B}" sibTransId="{8442F1FF-A567-4327-9BD7-4D742F8818E5}"/>
    <dgm:cxn modelId="{22693609-93E5-40A5-BE7E-80B138436A7D}" type="presOf" srcId="{4E5322B0-4B9D-4FB3-A689-99850BE526A7}" destId="{08B3B4AA-B352-478B-9C29-4BD18F3D52C4}" srcOrd="0" destOrd="0" presId="urn:microsoft.com/office/officeart/2005/8/layout/hList6"/>
    <dgm:cxn modelId="{538BCF8A-100C-46B1-A206-3425F3633390}" type="presParOf" srcId="{08B3B4AA-B352-478B-9C29-4BD18F3D52C4}" destId="{CB177266-EE68-4A46-BD14-17739CED0AA8}" srcOrd="0" destOrd="0" presId="urn:microsoft.com/office/officeart/2005/8/layout/hList6"/>
    <dgm:cxn modelId="{BFA862CA-B944-4859-BE6B-928DE5050B3D}" type="presParOf" srcId="{08B3B4AA-B352-478B-9C29-4BD18F3D52C4}" destId="{A4845780-E064-449F-A4AE-4AA525F23AE5}" srcOrd="1" destOrd="0" presId="urn:microsoft.com/office/officeart/2005/8/layout/hList6"/>
    <dgm:cxn modelId="{8F27262E-1082-47A2-85B0-F3271BF8B8AC}" type="presParOf" srcId="{08B3B4AA-B352-478B-9C29-4BD18F3D52C4}" destId="{C80AD58E-A4A6-4F9D-A6F5-16CED1971032}" srcOrd="2" destOrd="0" presId="urn:microsoft.com/office/officeart/2005/8/layout/hList6"/>
    <dgm:cxn modelId="{C73BAF98-E638-4D1D-A7F8-7DB7B1575254}" type="presParOf" srcId="{08B3B4AA-B352-478B-9C29-4BD18F3D52C4}" destId="{687DC913-8192-43F4-ACF1-900C63E6B45E}" srcOrd="3" destOrd="0" presId="urn:microsoft.com/office/officeart/2005/8/layout/hList6"/>
    <dgm:cxn modelId="{C87D7006-6654-4FB5-9803-DABD8D9C031A}" type="presParOf" srcId="{08B3B4AA-B352-478B-9C29-4BD18F3D52C4}" destId="{3DA8BD77-5751-4E45-9ED9-402FB051F0C8}" srcOrd="4" destOrd="0" presId="urn:microsoft.com/office/officeart/2005/8/layout/hList6"/>
    <dgm:cxn modelId="{3B80A47B-8D18-4C02-8F3C-5E5975D6849C}" type="presParOf" srcId="{08B3B4AA-B352-478B-9C29-4BD18F3D52C4}" destId="{77D9C8D8-AFBC-4491-A097-CEC1AAEB1E70}" srcOrd="5" destOrd="0" presId="urn:microsoft.com/office/officeart/2005/8/layout/hList6"/>
    <dgm:cxn modelId="{240694E5-2FF9-418D-B15F-E2D13D6BAE52}" type="presParOf" srcId="{08B3B4AA-B352-478B-9C29-4BD18F3D52C4}" destId="{A19FAA77-15A5-4357-B9B6-1BEBEEA1CC25}" srcOrd="6" destOrd="0" presId="urn:microsoft.com/office/officeart/2005/8/layout/hList6"/>
    <dgm:cxn modelId="{C1A4CD6C-905C-42C4-9EFE-ED5527BE6081}" type="presParOf" srcId="{08B3B4AA-B352-478B-9C29-4BD18F3D52C4}" destId="{6E0F2C4F-CD5C-464D-9CD8-1472FDBD7D91}" srcOrd="7" destOrd="0" presId="urn:microsoft.com/office/officeart/2005/8/layout/hList6"/>
    <dgm:cxn modelId="{E80D302F-C4CF-4FDB-8F09-7BF6A9F6B61C}" type="presParOf" srcId="{08B3B4AA-B352-478B-9C29-4BD18F3D52C4}" destId="{94384918-A416-4DA9-8273-0B3C35FCA32C}" srcOrd="8" destOrd="0" presId="urn:microsoft.com/office/officeart/2005/8/layout/hList6"/>
    <dgm:cxn modelId="{70E724E3-7ABB-44C5-B620-E79475E97FC0}" type="presParOf" srcId="{08B3B4AA-B352-478B-9C29-4BD18F3D52C4}" destId="{C01B75A5-78C9-4AED-BD25-C94C66B605AD}" srcOrd="9" destOrd="0" presId="urn:microsoft.com/office/officeart/2005/8/layout/hList6"/>
    <dgm:cxn modelId="{C999C5C7-F520-48A0-A003-2140F80BDB4B}" type="presParOf" srcId="{08B3B4AA-B352-478B-9C29-4BD18F3D52C4}" destId="{8B3C24C8-82F7-4A66-897E-18498E434F47}" srcOrd="1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7149993-72E7-4F78-B8C3-7C2ACBC7C7B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815E645D-99FF-4C56-ACE1-4F63FAA62B75}">
      <dgm:prSet/>
      <dgm:spPr/>
      <dgm:t>
        <a:bodyPr/>
        <a:lstStyle/>
        <a:p>
          <a:r>
            <a:rPr lang="zh-CN" b="0" i="0" baseline="0" dirty="0"/>
            <a:t>简化支付验证（</a:t>
          </a:r>
          <a:r>
            <a:rPr lang="en-US" b="0" i="0" baseline="0" dirty="0"/>
            <a:t>Simplified Payment Verification</a:t>
          </a:r>
          <a:r>
            <a:rPr lang="zh-CN" b="0" i="0" baseline="0" dirty="0"/>
            <a:t>，</a:t>
          </a:r>
          <a:r>
            <a:rPr lang="en-US" b="0" i="0" baseline="0" dirty="0"/>
            <a:t>SPV</a:t>
          </a:r>
          <a:r>
            <a:rPr lang="zh-CN" b="0" i="0" baseline="0" dirty="0"/>
            <a:t>）是基于区块链和默克尔树结构的特点而设计的一种即使没有完整交易记录，也能够方便、安全和快速的验证支付的方法。</a:t>
          </a:r>
          <a:endParaRPr lang="zh-CN" dirty="0"/>
        </a:p>
      </dgm:t>
    </dgm:pt>
    <dgm:pt modelId="{96BA7921-4EF4-460F-8D2F-55A1ECEEE1ED}" type="parTrans" cxnId="{2B402FF0-7033-4F63-AFFC-A9E33AD1C854}">
      <dgm:prSet/>
      <dgm:spPr/>
      <dgm:t>
        <a:bodyPr/>
        <a:lstStyle/>
        <a:p>
          <a:endParaRPr lang="zh-CN" altLang="en-US"/>
        </a:p>
      </dgm:t>
    </dgm:pt>
    <dgm:pt modelId="{AF5FE07C-8F76-4ECA-A8C6-9422E9A03CF8}" type="sibTrans" cxnId="{2B402FF0-7033-4F63-AFFC-A9E33AD1C854}">
      <dgm:prSet/>
      <dgm:spPr/>
      <dgm:t>
        <a:bodyPr/>
        <a:lstStyle/>
        <a:p>
          <a:endParaRPr lang="zh-CN" altLang="en-US"/>
        </a:p>
      </dgm:t>
    </dgm:pt>
    <dgm:pt modelId="{85E7BAD5-0BBB-488A-952D-FBB42C0C47BA}">
      <dgm:prSet/>
      <dgm:spPr/>
      <dgm:t>
        <a:bodyPr/>
        <a:lstStyle/>
        <a:p>
          <a:r>
            <a:rPr lang="en-US" b="0" i="0" baseline="0"/>
            <a:t>SPV</a:t>
          </a:r>
          <a:r>
            <a:rPr lang="zh-CN" b="0" i="0" baseline="0"/>
            <a:t>技术可以使得区块链节点在不需下载和存储完整区块链数据的情况下方便地验证支付。</a:t>
          </a:r>
          <a:endParaRPr lang="zh-CN"/>
        </a:p>
      </dgm:t>
    </dgm:pt>
    <dgm:pt modelId="{C64F284C-0E3F-4289-9C07-23CA5CD323B3}" type="parTrans" cxnId="{4B98B5BE-1D6E-4AE4-9D63-32D5A68C3AB1}">
      <dgm:prSet/>
      <dgm:spPr/>
      <dgm:t>
        <a:bodyPr/>
        <a:lstStyle/>
        <a:p>
          <a:endParaRPr lang="zh-CN" altLang="en-US"/>
        </a:p>
      </dgm:t>
    </dgm:pt>
    <dgm:pt modelId="{F4FDFC6F-0DEC-4C4E-9CCE-6DB9D8BA95D2}" type="sibTrans" cxnId="{4B98B5BE-1D6E-4AE4-9D63-32D5A68C3AB1}">
      <dgm:prSet/>
      <dgm:spPr/>
      <dgm:t>
        <a:bodyPr/>
        <a:lstStyle/>
        <a:p>
          <a:endParaRPr lang="zh-CN" altLang="en-US"/>
        </a:p>
      </dgm:t>
    </dgm:pt>
    <dgm:pt modelId="{1038B355-CBB3-49C4-AEC6-F81E290346C4}">
      <dgm:prSet/>
      <dgm:spPr/>
      <dgm:t>
        <a:bodyPr/>
        <a:lstStyle/>
        <a:p>
          <a:r>
            <a:rPr lang="en-US" b="0" i="0" baseline="0"/>
            <a:t>SPV</a:t>
          </a:r>
          <a:r>
            <a:rPr lang="zh-CN" b="0" i="0" baseline="0"/>
            <a:t>节点验证支付的基本思路是首先根据待验证交易信息向区块链网络发起查询请求（称为默克尔区块消息，</a:t>
          </a:r>
          <a:r>
            <a:rPr lang="en-US" b="0" i="0" baseline="0"/>
            <a:t>Merkle Block Message</a:t>
          </a:r>
          <a:r>
            <a:rPr lang="zh-CN" b="0" i="0" baseline="0"/>
            <a:t>）；其他有完整区块链数据的节点收到该请求后，利用待验证交易信息在其本地区块链数据库中查询，并将获得的验证路径返回给</a:t>
          </a:r>
          <a:r>
            <a:rPr lang="en-US" b="0" i="0" baseline="0"/>
            <a:t>SPV</a:t>
          </a:r>
          <a:r>
            <a:rPr lang="zh-CN" b="0" i="0" baseline="0"/>
            <a:t>节点；</a:t>
          </a:r>
          <a:r>
            <a:rPr lang="en-US" b="0" i="0" baseline="0"/>
            <a:t>SPV</a:t>
          </a:r>
          <a:r>
            <a:rPr lang="zh-CN" b="0" i="0" baseline="0"/>
            <a:t>节点利用该验证路径再做一次校验，如果确认无误，即可认为该交易是可信的。</a:t>
          </a:r>
          <a:endParaRPr lang="zh-CN"/>
        </a:p>
      </dgm:t>
    </dgm:pt>
    <dgm:pt modelId="{FF2297E1-5DD9-4B50-B18B-60918BF21B0D}" type="parTrans" cxnId="{DF9E044A-4BFC-4EC1-8E34-80F81CD338BC}">
      <dgm:prSet/>
      <dgm:spPr/>
      <dgm:t>
        <a:bodyPr/>
        <a:lstStyle/>
        <a:p>
          <a:endParaRPr lang="zh-CN" altLang="en-US"/>
        </a:p>
      </dgm:t>
    </dgm:pt>
    <dgm:pt modelId="{18424D31-F0BD-4C74-BB8A-4106B3B98E87}" type="sibTrans" cxnId="{DF9E044A-4BFC-4EC1-8E34-80F81CD338BC}">
      <dgm:prSet/>
      <dgm:spPr/>
      <dgm:t>
        <a:bodyPr/>
        <a:lstStyle/>
        <a:p>
          <a:endParaRPr lang="zh-CN" altLang="en-US"/>
        </a:p>
      </dgm:t>
    </dgm:pt>
    <dgm:pt modelId="{B286D1DF-52DD-42B9-9E8A-091B4BD542E1}" type="pres">
      <dgm:prSet presAssocID="{37149993-72E7-4F78-B8C3-7C2ACBC7C7B7}" presName="linear" presStyleCnt="0">
        <dgm:presLayoutVars>
          <dgm:animLvl val="lvl"/>
          <dgm:resizeHandles val="exact"/>
        </dgm:presLayoutVars>
      </dgm:prSet>
      <dgm:spPr/>
      <dgm:t>
        <a:bodyPr/>
        <a:lstStyle/>
        <a:p>
          <a:endParaRPr lang="zh-CN" altLang="en-US"/>
        </a:p>
      </dgm:t>
    </dgm:pt>
    <dgm:pt modelId="{88757CD9-2EC7-4322-B19D-31003DF49A24}" type="pres">
      <dgm:prSet presAssocID="{815E645D-99FF-4C56-ACE1-4F63FAA62B75}" presName="parentText" presStyleLbl="node1" presStyleIdx="0" presStyleCnt="3">
        <dgm:presLayoutVars>
          <dgm:chMax val="0"/>
          <dgm:bulletEnabled val="1"/>
        </dgm:presLayoutVars>
      </dgm:prSet>
      <dgm:spPr/>
      <dgm:t>
        <a:bodyPr/>
        <a:lstStyle/>
        <a:p>
          <a:endParaRPr lang="zh-CN" altLang="en-US"/>
        </a:p>
      </dgm:t>
    </dgm:pt>
    <dgm:pt modelId="{CBAEC4D2-F24B-478F-8626-B00EE946FAA4}" type="pres">
      <dgm:prSet presAssocID="{AF5FE07C-8F76-4ECA-A8C6-9422E9A03CF8}" presName="spacer" presStyleCnt="0"/>
      <dgm:spPr/>
    </dgm:pt>
    <dgm:pt modelId="{ED98E6E4-DAE9-4937-8D65-9DE5866F2DBE}" type="pres">
      <dgm:prSet presAssocID="{85E7BAD5-0BBB-488A-952D-FBB42C0C47BA}" presName="parentText" presStyleLbl="node1" presStyleIdx="1" presStyleCnt="3">
        <dgm:presLayoutVars>
          <dgm:chMax val="0"/>
          <dgm:bulletEnabled val="1"/>
        </dgm:presLayoutVars>
      </dgm:prSet>
      <dgm:spPr/>
      <dgm:t>
        <a:bodyPr/>
        <a:lstStyle/>
        <a:p>
          <a:endParaRPr lang="zh-CN" altLang="en-US"/>
        </a:p>
      </dgm:t>
    </dgm:pt>
    <dgm:pt modelId="{B53087CD-039E-4A59-8229-B34E4C5A2232}" type="pres">
      <dgm:prSet presAssocID="{F4FDFC6F-0DEC-4C4E-9CCE-6DB9D8BA95D2}" presName="spacer" presStyleCnt="0"/>
      <dgm:spPr/>
    </dgm:pt>
    <dgm:pt modelId="{2C455FEB-B8CC-4305-9097-DDEF551D105A}" type="pres">
      <dgm:prSet presAssocID="{1038B355-CBB3-49C4-AEC6-F81E290346C4}" presName="parentText" presStyleLbl="node1" presStyleIdx="2" presStyleCnt="3">
        <dgm:presLayoutVars>
          <dgm:chMax val="0"/>
          <dgm:bulletEnabled val="1"/>
        </dgm:presLayoutVars>
      </dgm:prSet>
      <dgm:spPr/>
      <dgm:t>
        <a:bodyPr/>
        <a:lstStyle/>
        <a:p>
          <a:endParaRPr lang="zh-CN" altLang="en-US"/>
        </a:p>
      </dgm:t>
    </dgm:pt>
  </dgm:ptLst>
  <dgm:cxnLst>
    <dgm:cxn modelId="{2B402FF0-7033-4F63-AFFC-A9E33AD1C854}" srcId="{37149993-72E7-4F78-B8C3-7C2ACBC7C7B7}" destId="{815E645D-99FF-4C56-ACE1-4F63FAA62B75}" srcOrd="0" destOrd="0" parTransId="{96BA7921-4EF4-460F-8D2F-55A1ECEEE1ED}" sibTransId="{AF5FE07C-8F76-4ECA-A8C6-9422E9A03CF8}"/>
    <dgm:cxn modelId="{4B98B5BE-1D6E-4AE4-9D63-32D5A68C3AB1}" srcId="{37149993-72E7-4F78-B8C3-7C2ACBC7C7B7}" destId="{85E7BAD5-0BBB-488A-952D-FBB42C0C47BA}" srcOrd="1" destOrd="0" parTransId="{C64F284C-0E3F-4289-9C07-23CA5CD323B3}" sibTransId="{F4FDFC6F-0DEC-4C4E-9CCE-6DB9D8BA95D2}"/>
    <dgm:cxn modelId="{4F4F4D6F-2848-41FC-BB11-3EAE63BC3EA1}" type="presOf" srcId="{1038B355-CBB3-49C4-AEC6-F81E290346C4}" destId="{2C455FEB-B8CC-4305-9097-DDEF551D105A}" srcOrd="0" destOrd="0" presId="urn:microsoft.com/office/officeart/2005/8/layout/vList2"/>
    <dgm:cxn modelId="{668D9EE8-9557-4B23-9D9B-502A8131A3BB}" type="presOf" srcId="{85E7BAD5-0BBB-488A-952D-FBB42C0C47BA}" destId="{ED98E6E4-DAE9-4937-8D65-9DE5866F2DBE}" srcOrd="0" destOrd="0" presId="urn:microsoft.com/office/officeart/2005/8/layout/vList2"/>
    <dgm:cxn modelId="{53C96FD5-72E5-430E-A4BC-149DC9B79A88}" type="presOf" srcId="{37149993-72E7-4F78-B8C3-7C2ACBC7C7B7}" destId="{B286D1DF-52DD-42B9-9E8A-091B4BD542E1}" srcOrd="0" destOrd="0" presId="urn:microsoft.com/office/officeart/2005/8/layout/vList2"/>
    <dgm:cxn modelId="{E376EFA6-3C08-4450-B7EA-99FBE374A6EA}" type="presOf" srcId="{815E645D-99FF-4C56-ACE1-4F63FAA62B75}" destId="{88757CD9-2EC7-4322-B19D-31003DF49A24}" srcOrd="0" destOrd="0" presId="urn:microsoft.com/office/officeart/2005/8/layout/vList2"/>
    <dgm:cxn modelId="{DF9E044A-4BFC-4EC1-8E34-80F81CD338BC}" srcId="{37149993-72E7-4F78-B8C3-7C2ACBC7C7B7}" destId="{1038B355-CBB3-49C4-AEC6-F81E290346C4}" srcOrd="2" destOrd="0" parTransId="{FF2297E1-5DD9-4B50-B18B-60918BF21B0D}" sibTransId="{18424D31-F0BD-4C74-BB8A-4106B3B98E87}"/>
    <dgm:cxn modelId="{CCA00DBC-715B-4C49-9520-D03FFCF72D40}" type="presParOf" srcId="{B286D1DF-52DD-42B9-9E8A-091B4BD542E1}" destId="{88757CD9-2EC7-4322-B19D-31003DF49A24}" srcOrd="0" destOrd="0" presId="urn:microsoft.com/office/officeart/2005/8/layout/vList2"/>
    <dgm:cxn modelId="{E3A83FCE-8B44-4E84-A0BC-A9CAC7C29F27}" type="presParOf" srcId="{B286D1DF-52DD-42B9-9E8A-091B4BD542E1}" destId="{CBAEC4D2-F24B-478F-8626-B00EE946FAA4}" srcOrd="1" destOrd="0" presId="urn:microsoft.com/office/officeart/2005/8/layout/vList2"/>
    <dgm:cxn modelId="{34DBB0C6-E9FA-4D30-AF20-7B80546870C4}" type="presParOf" srcId="{B286D1DF-52DD-42B9-9E8A-091B4BD542E1}" destId="{ED98E6E4-DAE9-4937-8D65-9DE5866F2DBE}" srcOrd="2" destOrd="0" presId="urn:microsoft.com/office/officeart/2005/8/layout/vList2"/>
    <dgm:cxn modelId="{D8873C5F-21B7-479F-B468-12B1D0CFF5AC}" type="presParOf" srcId="{B286D1DF-52DD-42B9-9E8A-091B4BD542E1}" destId="{B53087CD-039E-4A59-8229-B34E4C5A2232}" srcOrd="3" destOrd="0" presId="urn:microsoft.com/office/officeart/2005/8/layout/vList2"/>
    <dgm:cxn modelId="{808BC37A-CE4E-48D5-AC40-52B700068B5D}" type="presParOf" srcId="{B286D1DF-52DD-42B9-9E8A-091B4BD542E1}" destId="{2C455FEB-B8CC-4305-9097-DDEF551D105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87EDD9-1AAE-4C09-97E1-F3F772D85633}">
      <dsp:nvSpPr>
        <dsp:cNvPr id="0" name=""/>
        <dsp:cNvSpPr/>
      </dsp:nvSpPr>
      <dsp:spPr>
        <a:xfrm>
          <a:off x="2790" y="16768"/>
          <a:ext cx="2721025" cy="5760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CN" sz="2000" b="1" i="0" kern="1200" baseline="0" dirty="0">
              <a:solidFill>
                <a:srgbClr val="FF0000"/>
              </a:solidFill>
            </a:rPr>
            <a:t>数据区块的数据结构</a:t>
          </a:r>
          <a:endParaRPr lang="zh-CN" sz="2000" b="1" kern="1200" dirty="0">
            <a:solidFill>
              <a:srgbClr val="FF0000"/>
            </a:solidFill>
          </a:endParaRPr>
        </a:p>
      </dsp:txBody>
      <dsp:txXfrm>
        <a:off x="2790" y="16768"/>
        <a:ext cx="2721025" cy="576000"/>
      </dsp:txXfrm>
    </dsp:sp>
    <dsp:sp modelId="{792584DF-CBE4-4CE9-A1E0-DA461506C2D2}">
      <dsp:nvSpPr>
        <dsp:cNvPr id="0" name=""/>
        <dsp:cNvSpPr/>
      </dsp:nvSpPr>
      <dsp:spPr>
        <a:xfrm>
          <a:off x="2790" y="592768"/>
          <a:ext cx="2721025" cy="2057463"/>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区块头</a:t>
          </a:r>
        </a:p>
        <a:p>
          <a:pPr marL="228600" lvl="1" indent="-228600" algn="l" defTabSz="889000">
            <a:lnSpc>
              <a:spcPct val="90000"/>
            </a:lnSpc>
            <a:spcBef>
              <a:spcPct val="0"/>
            </a:spcBef>
            <a:spcAft>
              <a:spcPct val="15000"/>
            </a:spcAft>
            <a:buChar char="••"/>
          </a:pPr>
          <a:r>
            <a:rPr lang="zh-CN" altLang="en-US" sz="2000" kern="1200" dirty="0"/>
            <a:t>区块体</a:t>
          </a:r>
        </a:p>
        <a:p>
          <a:pPr marL="228600" lvl="1" indent="-228600" algn="l" defTabSz="889000">
            <a:lnSpc>
              <a:spcPct val="90000"/>
            </a:lnSpc>
            <a:spcBef>
              <a:spcPct val="0"/>
            </a:spcBef>
            <a:spcAft>
              <a:spcPct val="15000"/>
            </a:spcAft>
            <a:buChar char="••"/>
          </a:pPr>
          <a:r>
            <a:rPr lang="zh-CN" altLang="en-US" sz="2000" kern="1200" dirty="0"/>
            <a:t>交易类型</a:t>
          </a:r>
        </a:p>
      </dsp:txBody>
      <dsp:txXfrm>
        <a:off x="2790" y="592768"/>
        <a:ext cx="2721025" cy="2057463"/>
      </dsp:txXfrm>
    </dsp:sp>
    <dsp:sp modelId="{0D59F84E-6780-427E-AB13-3D36B3BF9056}">
      <dsp:nvSpPr>
        <dsp:cNvPr id="0" name=""/>
        <dsp:cNvSpPr/>
      </dsp:nvSpPr>
      <dsp:spPr>
        <a:xfrm>
          <a:off x="3104760" y="16768"/>
          <a:ext cx="2721025" cy="5760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CN" sz="2000" b="0" i="0" kern="1200" baseline="0"/>
            <a:t>区块链的运行流程</a:t>
          </a:r>
          <a:endParaRPr lang="zh-CN" sz="2000" kern="1200"/>
        </a:p>
      </dsp:txBody>
      <dsp:txXfrm>
        <a:off x="3104760" y="16768"/>
        <a:ext cx="2721025" cy="576000"/>
      </dsp:txXfrm>
    </dsp:sp>
    <dsp:sp modelId="{8CE6B595-9563-4C00-A13E-B0D865603FF7}">
      <dsp:nvSpPr>
        <dsp:cNvPr id="0" name=""/>
        <dsp:cNvSpPr/>
      </dsp:nvSpPr>
      <dsp:spPr>
        <a:xfrm>
          <a:off x="3104760" y="592768"/>
          <a:ext cx="2721025" cy="2057463"/>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交易生成</a:t>
          </a:r>
        </a:p>
        <a:p>
          <a:pPr marL="228600" lvl="1" indent="-228600" algn="l" defTabSz="889000">
            <a:lnSpc>
              <a:spcPct val="90000"/>
            </a:lnSpc>
            <a:spcBef>
              <a:spcPct val="0"/>
            </a:spcBef>
            <a:spcAft>
              <a:spcPct val="15000"/>
            </a:spcAft>
            <a:buChar char="••"/>
          </a:pPr>
          <a:r>
            <a:rPr lang="zh-CN" altLang="en-US" sz="2000" kern="1200" dirty="0"/>
            <a:t>交易池管理</a:t>
          </a:r>
        </a:p>
        <a:p>
          <a:pPr marL="228600" lvl="1" indent="-228600" algn="l" defTabSz="889000">
            <a:lnSpc>
              <a:spcPct val="90000"/>
            </a:lnSpc>
            <a:spcBef>
              <a:spcPct val="0"/>
            </a:spcBef>
            <a:spcAft>
              <a:spcPct val="15000"/>
            </a:spcAft>
            <a:buChar char="••"/>
          </a:pPr>
          <a:r>
            <a:rPr lang="zh-CN" altLang="en-US" sz="2000" kern="1200" dirty="0"/>
            <a:t>手续费定价</a:t>
          </a:r>
        </a:p>
        <a:p>
          <a:pPr marL="228600" lvl="1" indent="-228600" algn="l" defTabSz="889000">
            <a:lnSpc>
              <a:spcPct val="90000"/>
            </a:lnSpc>
            <a:spcBef>
              <a:spcPct val="0"/>
            </a:spcBef>
            <a:spcAft>
              <a:spcPct val="15000"/>
            </a:spcAft>
            <a:buChar char="••"/>
          </a:pPr>
          <a:r>
            <a:rPr lang="zh-CN" altLang="en-US" sz="2000" kern="1200" dirty="0"/>
            <a:t>难度调整</a:t>
          </a:r>
        </a:p>
      </dsp:txBody>
      <dsp:txXfrm>
        <a:off x="3104760" y="592768"/>
        <a:ext cx="2721025" cy="2057463"/>
      </dsp:txXfrm>
    </dsp:sp>
    <dsp:sp modelId="{EACF71EE-C933-4AA7-915B-74D276D7A04F}">
      <dsp:nvSpPr>
        <dsp:cNvPr id="0" name=""/>
        <dsp:cNvSpPr/>
      </dsp:nvSpPr>
      <dsp:spPr>
        <a:xfrm>
          <a:off x="6206729" y="16768"/>
          <a:ext cx="2721025" cy="5760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CN" sz="2000" b="0" i="0" kern="1200" baseline="0"/>
            <a:t>数据层的关键技术</a:t>
          </a:r>
          <a:endParaRPr lang="zh-CN" sz="2000" kern="1200"/>
        </a:p>
      </dsp:txBody>
      <dsp:txXfrm>
        <a:off x="6206729" y="16768"/>
        <a:ext cx="2721025" cy="576000"/>
      </dsp:txXfrm>
    </dsp:sp>
    <dsp:sp modelId="{D68503DE-B1A2-4980-9A66-5D0B59125493}">
      <dsp:nvSpPr>
        <dsp:cNvPr id="0" name=""/>
        <dsp:cNvSpPr/>
      </dsp:nvSpPr>
      <dsp:spPr>
        <a:xfrm>
          <a:off x="6206729" y="592768"/>
          <a:ext cx="2721025" cy="2057463"/>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时间戳</a:t>
          </a:r>
        </a:p>
        <a:p>
          <a:pPr marL="228600" lvl="1" indent="-228600" algn="l" defTabSz="889000">
            <a:lnSpc>
              <a:spcPct val="90000"/>
            </a:lnSpc>
            <a:spcBef>
              <a:spcPct val="0"/>
            </a:spcBef>
            <a:spcAft>
              <a:spcPct val="15000"/>
            </a:spcAft>
            <a:buChar char="••"/>
          </a:pPr>
          <a:r>
            <a:rPr lang="zh-CN" sz="2000" kern="1200" dirty="0"/>
            <a:t>哈希函数</a:t>
          </a:r>
          <a:endParaRPr lang="zh-CN" altLang="en-US" sz="2000" kern="1200" dirty="0"/>
        </a:p>
        <a:p>
          <a:pPr marL="228600" lvl="1" indent="-228600" algn="l" defTabSz="889000">
            <a:lnSpc>
              <a:spcPct val="90000"/>
            </a:lnSpc>
            <a:spcBef>
              <a:spcPct val="0"/>
            </a:spcBef>
            <a:spcAft>
              <a:spcPct val="15000"/>
            </a:spcAft>
            <a:buChar char="••"/>
          </a:pPr>
          <a:r>
            <a:rPr lang="zh-CN" sz="2000" kern="1200" dirty="0"/>
            <a:t>默克尔树</a:t>
          </a:r>
          <a:endParaRPr lang="zh-CN" altLang="en-US" sz="2000" kern="1200" dirty="0"/>
        </a:p>
        <a:p>
          <a:pPr marL="228600" lvl="1" indent="-228600" algn="l" defTabSz="889000">
            <a:lnSpc>
              <a:spcPct val="90000"/>
            </a:lnSpc>
            <a:spcBef>
              <a:spcPct val="0"/>
            </a:spcBef>
            <a:spcAft>
              <a:spcPct val="15000"/>
            </a:spcAft>
            <a:buChar char="••"/>
          </a:pPr>
          <a:r>
            <a:rPr lang="zh-CN" sz="2000" kern="1200" dirty="0"/>
            <a:t>非对称加密</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a:t>数字签名</a:t>
          </a:r>
        </a:p>
      </dsp:txBody>
      <dsp:txXfrm>
        <a:off x="6206729" y="592768"/>
        <a:ext cx="2721025" cy="20574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B76DF-B140-4B30-BB06-700B1C6BF6D5}">
      <dsp:nvSpPr>
        <dsp:cNvPr id="0" name=""/>
        <dsp:cNvSpPr/>
      </dsp:nvSpPr>
      <dsp:spPr>
        <a:xfrm>
          <a:off x="0" y="59258"/>
          <a:ext cx="8644161" cy="6901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zh-CN" sz="1600" b="0" i="0" kern="1200" baseline="0"/>
            <a:t>比特币的创世区块创建于</a:t>
          </a:r>
          <a:r>
            <a:rPr lang="en-US" sz="1600" b="0" i="0" kern="1200" baseline="0"/>
            <a:t>2009</a:t>
          </a:r>
          <a:r>
            <a:rPr lang="zh-CN" sz="1600" b="0" i="0" kern="1200" baseline="0"/>
            <a:t>年</a:t>
          </a:r>
          <a:r>
            <a:rPr lang="en-US" sz="1600" b="0" i="0" kern="1200" baseline="0"/>
            <a:t>1</a:t>
          </a:r>
          <a:r>
            <a:rPr lang="zh-CN" sz="1600" b="0" i="0" kern="1200" baseline="0"/>
            <a:t>月</a:t>
          </a:r>
          <a:r>
            <a:rPr lang="en-US" sz="1600" b="0" i="0" kern="1200" baseline="0"/>
            <a:t>3</a:t>
          </a:r>
          <a:r>
            <a:rPr lang="zh-CN" sz="1600" b="0" i="0" kern="1200" baseline="0"/>
            <a:t>日</a:t>
          </a:r>
          <a:endParaRPr lang="zh-CN" sz="1600" kern="1200"/>
        </a:p>
      </dsp:txBody>
      <dsp:txXfrm>
        <a:off x="33690" y="92948"/>
        <a:ext cx="8576781" cy="622773"/>
      </dsp:txXfrm>
    </dsp:sp>
    <dsp:sp modelId="{A0520A80-51CA-4A79-82B8-413343B94B60}">
      <dsp:nvSpPr>
        <dsp:cNvPr id="0" name=""/>
        <dsp:cNvSpPr/>
      </dsp:nvSpPr>
      <dsp:spPr>
        <a:xfrm>
          <a:off x="0" y="795492"/>
          <a:ext cx="8644161" cy="6901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zh-CN" sz="1600" b="0" i="0" kern="1200" baseline="0"/>
            <a:t>中本聪在位于芬兰赫尔辛基的一个小型服务器上挖出了比特币的第一个区块</a:t>
          </a:r>
          <a:endParaRPr lang="zh-CN" sz="1600" kern="1200"/>
        </a:p>
      </dsp:txBody>
      <dsp:txXfrm>
        <a:off x="33690" y="829182"/>
        <a:ext cx="8576781" cy="622773"/>
      </dsp:txXfrm>
    </dsp:sp>
    <dsp:sp modelId="{1FC294E3-F15B-439A-9713-DC9C871E33F1}">
      <dsp:nvSpPr>
        <dsp:cNvPr id="0" name=""/>
        <dsp:cNvSpPr/>
      </dsp:nvSpPr>
      <dsp:spPr>
        <a:xfrm>
          <a:off x="0" y="1531725"/>
          <a:ext cx="8644161" cy="6901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0" i="0" kern="1200" baseline="0"/>
            <a:t>CoinBase</a:t>
          </a:r>
          <a:r>
            <a:rPr lang="zh-CN" sz="1600" b="0" i="0" kern="1200" baseline="0"/>
            <a:t>交易中写入了一个附加信息，即“</a:t>
          </a:r>
          <a:r>
            <a:rPr lang="en-US" sz="1600" b="0" i="0" kern="1200" baseline="0"/>
            <a:t>The Times 03/Jan/2009 Chancellor on brink of second bailout for banks</a:t>
          </a:r>
          <a:r>
            <a:rPr lang="zh-CN" sz="1600" b="0" i="0" kern="1200" baseline="0"/>
            <a:t>”</a:t>
          </a:r>
          <a:endParaRPr lang="zh-CN" sz="1600" kern="1200"/>
        </a:p>
      </dsp:txBody>
      <dsp:txXfrm>
        <a:off x="33690" y="1565415"/>
        <a:ext cx="8576781" cy="6227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F73A7-4D68-4F1E-BBDE-C42855DC8B34}">
      <dsp:nvSpPr>
        <dsp:cNvPr id="0" name=""/>
        <dsp:cNvSpPr/>
      </dsp:nvSpPr>
      <dsp:spPr>
        <a:xfrm>
          <a:off x="2055" y="245056"/>
          <a:ext cx="2003740"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sz="1800" b="0" i="0" kern="1200" baseline="0"/>
            <a:t>生产交易</a:t>
          </a:r>
          <a:endParaRPr lang="zh-CN" sz="1800" kern="1200"/>
        </a:p>
      </dsp:txBody>
      <dsp:txXfrm>
        <a:off x="2055" y="245056"/>
        <a:ext cx="2003740" cy="518400"/>
      </dsp:txXfrm>
    </dsp:sp>
    <dsp:sp modelId="{8026D9B9-0061-4CC6-9C5C-86058331DEB6}">
      <dsp:nvSpPr>
        <dsp:cNvPr id="0" name=""/>
        <dsp:cNvSpPr/>
      </dsp:nvSpPr>
      <dsp:spPr>
        <a:xfrm>
          <a:off x="2055" y="763456"/>
          <a:ext cx="2003740" cy="28410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sz="1800" kern="1200" dirty="0"/>
            <a:t>每个区块的第一笔交易都是生产新币的交易</a:t>
          </a:r>
          <a:endParaRPr lang="zh-CN" altLang="en-US" sz="1800" kern="1200" dirty="0"/>
        </a:p>
        <a:p>
          <a:pPr marL="171450" lvl="1" indent="-171450" algn="l" defTabSz="800100">
            <a:lnSpc>
              <a:spcPct val="90000"/>
            </a:lnSpc>
            <a:spcBef>
              <a:spcPct val="0"/>
            </a:spcBef>
            <a:spcAft>
              <a:spcPct val="15000"/>
            </a:spcAft>
            <a:buChar char="••"/>
          </a:pPr>
          <a:r>
            <a:rPr lang="zh-CN" sz="1800" kern="1200" dirty="0"/>
            <a:t>该交易没有输入地址，仅有一个输出地址</a:t>
          </a:r>
          <a:endParaRPr lang="zh-CN" altLang="en-US" sz="1800" kern="1200" dirty="0"/>
        </a:p>
      </dsp:txBody>
      <dsp:txXfrm>
        <a:off x="2055" y="763456"/>
        <a:ext cx="2003740" cy="2841075"/>
      </dsp:txXfrm>
    </dsp:sp>
    <dsp:sp modelId="{0C774262-5235-4290-9269-5251003B3A52}">
      <dsp:nvSpPr>
        <dsp:cNvPr id="0" name=""/>
        <dsp:cNvSpPr/>
      </dsp:nvSpPr>
      <dsp:spPr>
        <a:xfrm>
          <a:off x="2286318" y="245056"/>
          <a:ext cx="2003740"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sz="1800" b="0" i="0" kern="1200" baseline="0"/>
            <a:t>通用地址交易</a:t>
          </a:r>
          <a:endParaRPr lang="zh-CN" sz="1800" kern="1200"/>
        </a:p>
      </dsp:txBody>
      <dsp:txXfrm>
        <a:off x="2286318" y="245056"/>
        <a:ext cx="2003740" cy="518400"/>
      </dsp:txXfrm>
    </dsp:sp>
    <dsp:sp modelId="{C0F15AD5-361E-4B7D-99C3-858476F445BD}">
      <dsp:nvSpPr>
        <dsp:cNvPr id="0" name=""/>
        <dsp:cNvSpPr/>
      </dsp:nvSpPr>
      <dsp:spPr>
        <a:xfrm>
          <a:off x="2286318" y="763456"/>
          <a:ext cx="2003740" cy="28410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sz="1800" kern="1200" dirty="0"/>
            <a:t>这是区块链系统中最常见的交易，由</a:t>
          </a:r>
          <a:r>
            <a:rPr lang="en-US" sz="1800" kern="1200" dirty="0"/>
            <a:t>N</a:t>
          </a:r>
          <a:r>
            <a:rPr lang="zh-CN" sz="1800" kern="1200" dirty="0"/>
            <a:t>个输入和</a:t>
          </a:r>
          <a:r>
            <a:rPr lang="en-US" sz="1800" kern="1200" dirty="0"/>
            <a:t>M</a:t>
          </a:r>
          <a:r>
            <a:rPr lang="zh-CN" sz="1800" kern="1200" dirty="0"/>
            <a:t>个输出构成</a:t>
          </a:r>
          <a:endParaRPr lang="zh-CN" altLang="en-US" sz="1800" kern="1200" dirty="0"/>
        </a:p>
        <a:p>
          <a:pPr marL="171450" lvl="1" indent="-171450" algn="l" defTabSz="800100">
            <a:lnSpc>
              <a:spcPct val="90000"/>
            </a:lnSpc>
            <a:spcBef>
              <a:spcPct val="0"/>
            </a:spcBef>
            <a:spcAft>
              <a:spcPct val="15000"/>
            </a:spcAft>
            <a:buChar char="••"/>
          </a:pPr>
          <a:r>
            <a:rPr lang="zh-CN" sz="1800" kern="1200" dirty="0"/>
            <a:t>细分为一对一转账交易、一对多分散交易、多对一聚合交易和多对多转账交易</a:t>
          </a:r>
          <a:endParaRPr lang="zh-CN" altLang="en-US" sz="1800" kern="1200" dirty="0"/>
        </a:p>
      </dsp:txBody>
      <dsp:txXfrm>
        <a:off x="2286318" y="763456"/>
        <a:ext cx="2003740" cy="2841075"/>
      </dsp:txXfrm>
    </dsp:sp>
    <dsp:sp modelId="{0D52547D-2AC9-4B31-90AA-93E5E63F2A25}">
      <dsp:nvSpPr>
        <dsp:cNvPr id="0" name=""/>
        <dsp:cNvSpPr/>
      </dsp:nvSpPr>
      <dsp:spPr>
        <a:xfrm>
          <a:off x="4570582" y="245056"/>
          <a:ext cx="2003740"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sz="1800" b="0" i="0" kern="1200" baseline="0"/>
            <a:t>合成地址交易</a:t>
          </a:r>
          <a:endParaRPr lang="zh-CN" sz="1800" kern="1200"/>
        </a:p>
      </dsp:txBody>
      <dsp:txXfrm>
        <a:off x="4570582" y="245056"/>
        <a:ext cx="2003740" cy="518400"/>
      </dsp:txXfrm>
    </dsp:sp>
    <dsp:sp modelId="{98A74983-4A9F-4FC5-8048-78A78EAAA722}">
      <dsp:nvSpPr>
        <dsp:cNvPr id="0" name=""/>
        <dsp:cNvSpPr/>
      </dsp:nvSpPr>
      <dsp:spPr>
        <a:xfrm>
          <a:off x="4570582" y="763456"/>
          <a:ext cx="2003740" cy="28410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sz="1800" kern="1200" dirty="0"/>
            <a:t>合成地址交易是一类特殊交易</a:t>
          </a:r>
          <a:endParaRPr lang="zh-CN" altLang="en-US" sz="1800" kern="1200" dirty="0"/>
        </a:p>
        <a:p>
          <a:pPr marL="171450" lvl="1" indent="-171450" algn="l" defTabSz="800100">
            <a:lnSpc>
              <a:spcPct val="90000"/>
            </a:lnSpc>
            <a:spcBef>
              <a:spcPct val="0"/>
            </a:spcBef>
            <a:spcAft>
              <a:spcPct val="15000"/>
            </a:spcAft>
            <a:buChar char="••"/>
          </a:pPr>
          <a:r>
            <a:rPr lang="zh-CN" sz="1800" kern="1200" dirty="0"/>
            <a:t>是一个以</a:t>
          </a:r>
          <a:r>
            <a:rPr lang="en-US" sz="1800" kern="1200" dirty="0"/>
            <a:t>3</a:t>
          </a:r>
          <a:r>
            <a:rPr lang="zh-CN" sz="1800" kern="1200" dirty="0"/>
            <a:t>开头的合成地址</a:t>
          </a:r>
          <a:endParaRPr lang="zh-CN" altLang="en-US" sz="1800" kern="1200" dirty="0"/>
        </a:p>
        <a:p>
          <a:pPr marL="171450" lvl="1" indent="-171450" algn="l" defTabSz="800100">
            <a:lnSpc>
              <a:spcPct val="90000"/>
            </a:lnSpc>
            <a:spcBef>
              <a:spcPct val="0"/>
            </a:spcBef>
            <a:spcAft>
              <a:spcPct val="15000"/>
            </a:spcAft>
            <a:buChar char="••"/>
          </a:pPr>
          <a:r>
            <a:rPr lang="zh-CN" sz="1800" kern="1200" dirty="0"/>
            <a:t>合成地址一般是</a:t>
          </a:r>
          <a:r>
            <a:rPr lang="en-US" sz="1800" kern="1200" dirty="0"/>
            <a:t>M of N</a:t>
          </a:r>
          <a:r>
            <a:rPr lang="zh-CN" sz="1800" kern="1200" dirty="0"/>
            <a:t>模式的多重签名地址</a:t>
          </a:r>
          <a:endParaRPr lang="zh-CN" altLang="en-US" sz="1800" kern="1200" dirty="0"/>
        </a:p>
      </dsp:txBody>
      <dsp:txXfrm>
        <a:off x="4570582" y="763456"/>
        <a:ext cx="2003740" cy="28410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87EDD9-1AAE-4C09-97E1-F3F772D85633}">
      <dsp:nvSpPr>
        <dsp:cNvPr id="0" name=""/>
        <dsp:cNvSpPr/>
      </dsp:nvSpPr>
      <dsp:spPr>
        <a:xfrm>
          <a:off x="2790" y="16768"/>
          <a:ext cx="2721025" cy="5760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CN" sz="2000" b="0" i="0" kern="1200" baseline="0" dirty="0"/>
            <a:t>数据区块的数据结构</a:t>
          </a:r>
        </a:p>
      </dsp:txBody>
      <dsp:txXfrm>
        <a:off x="2790" y="16768"/>
        <a:ext cx="2721025" cy="576000"/>
      </dsp:txXfrm>
    </dsp:sp>
    <dsp:sp modelId="{792584DF-CBE4-4CE9-A1E0-DA461506C2D2}">
      <dsp:nvSpPr>
        <dsp:cNvPr id="0" name=""/>
        <dsp:cNvSpPr/>
      </dsp:nvSpPr>
      <dsp:spPr>
        <a:xfrm>
          <a:off x="2790" y="592768"/>
          <a:ext cx="2721025" cy="2057463"/>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区块头</a:t>
          </a:r>
        </a:p>
        <a:p>
          <a:pPr marL="228600" lvl="1" indent="-228600" algn="l" defTabSz="889000">
            <a:lnSpc>
              <a:spcPct val="90000"/>
            </a:lnSpc>
            <a:spcBef>
              <a:spcPct val="0"/>
            </a:spcBef>
            <a:spcAft>
              <a:spcPct val="15000"/>
            </a:spcAft>
            <a:buChar char="••"/>
          </a:pPr>
          <a:r>
            <a:rPr lang="zh-CN" altLang="en-US" sz="2000" kern="1200" dirty="0"/>
            <a:t>区块体</a:t>
          </a:r>
        </a:p>
        <a:p>
          <a:pPr marL="228600" lvl="1" indent="-228600" algn="l" defTabSz="889000">
            <a:lnSpc>
              <a:spcPct val="90000"/>
            </a:lnSpc>
            <a:spcBef>
              <a:spcPct val="0"/>
            </a:spcBef>
            <a:spcAft>
              <a:spcPct val="15000"/>
            </a:spcAft>
            <a:buChar char="••"/>
          </a:pPr>
          <a:r>
            <a:rPr lang="zh-CN" altLang="en-US" sz="2000" kern="1200" dirty="0"/>
            <a:t>交易类型</a:t>
          </a:r>
        </a:p>
      </dsp:txBody>
      <dsp:txXfrm>
        <a:off x="2790" y="592768"/>
        <a:ext cx="2721025" cy="2057463"/>
      </dsp:txXfrm>
    </dsp:sp>
    <dsp:sp modelId="{0D59F84E-6780-427E-AB13-3D36B3BF9056}">
      <dsp:nvSpPr>
        <dsp:cNvPr id="0" name=""/>
        <dsp:cNvSpPr/>
      </dsp:nvSpPr>
      <dsp:spPr>
        <a:xfrm>
          <a:off x="3104760" y="16768"/>
          <a:ext cx="2721025" cy="5760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CN" sz="2000" b="1" i="0" kern="1200" baseline="0" dirty="0">
              <a:solidFill>
                <a:srgbClr val="FF0000"/>
              </a:solidFill>
            </a:rPr>
            <a:t>区块链的运行流程</a:t>
          </a:r>
        </a:p>
      </dsp:txBody>
      <dsp:txXfrm>
        <a:off x="3104760" y="16768"/>
        <a:ext cx="2721025" cy="576000"/>
      </dsp:txXfrm>
    </dsp:sp>
    <dsp:sp modelId="{8CE6B595-9563-4C00-A13E-B0D865603FF7}">
      <dsp:nvSpPr>
        <dsp:cNvPr id="0" name=""/>
        <dsp:cNvSpPr/>
      </dsp:nvSpPr>
      <dsp:spPr>
        <a:xfrm>
          <a:off x="3104760" y="592768"/>
          <a:ext cx="2721025" cy="2057463"/>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交易生成</a:t>
          </a:r>
        </a:p>
        <a:p>
          <a:pPr marL="228600" lvl="1" indent="-228600" algn="l" defTabSz="889000">
            <a:lnSpc>
              <a:spcPct val="90000"/>
            </a:lnSpc>
            <a:spcBef>
              <a:spcPct val="0"/>
            </a:spcBef>
            <a:spcAft>
              <a:spcPct val="15000"/>
            </a:spcAft>
            <a:buChar char="••"/>
          </a:pPr>
          <a:r>
            <a:rPr lang="zh-CN" altLang="en-US" sz="2000" kern="1200" dirty="0"/>
            <a:t>交易池管理</a:t>
          </a:r>
        </a:p>
        <a:p>
          <a:pPr marL="228600" lvl="1" indent="-228600" algn="l" defTabSz="889000">
            <a:lnSpc>
              <a:spcPct val="90000"/>
            </a:lnSpc>
            <a:spcBef>
              <a:spcPct val="0"/>
            </a:spcBef>
            <a:spcAft>
              <a:spcPct val="15000"/>
            </a:spcAft>
            <a:buChar char="••"/>
          </a:pPr>
          <a:r>
            <a:rPr lang="zh-CN" altLang="en-US" sz="2000" kern="1200" dirty="0"/>
            <a:t>手续费定价</a:t>
          </a:r>
        </a:p>
        <a:p>
          <a:pPr marL="228600" lvl="1" indent="-228600" algn="l" defTabSz="889000">
            <a:lnSpc>
              <a:spcPct val="90000"/>
            </a:lnSpc>
            <a:spcBef>
              <a:spcPct val="0"/>
            </a:spcBef>
            <a:spcAft>
              <a:spcPct val="15000"/>
            </a:spcAft>
            <a:buChar char="••"/>
          </a:pPr>
          <a:r>
            <a:rPr lang="zh-CN" altLang="en-US" sz="2000" kern="1200" dirty="0"/>
            <a:t>难度调整</a:t>
          </a:r>
        </a:p>
      </dsp:txBody>
      <dsp:txXfrm>
        <a:off x="3104760" y="592768"/>
        <a:ext cx="2721025" cy="2057463"/>
      </dsp:txXfrm>
    </dsp:sp>
    <dsp:sp modelId="{EACF71EE-C933-4AA7-915B-74D276D7A04F}">
      <dsp:nvSpPr>
        <dsp:cNvPr id="0" name=""/>
        <dsp:cNvSpPr/>
      </dsp:nvSpPr>
      <dsp:spPr>
        <a:xfrm>
          <a:off x="6206729" y="16768"/>
          <a:ext cx="2721025" cy="5760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CN" sz="2000" b="0" i="0" kern="1200" baseline="0" dirty="0"/>
            <a:t>数据层的关键技术</a:t>
          </a:r>
          <a:endParaRPr lang="zh-CN" sz="2000" kern="1200" dirty="0"/>
        </a:p>
      </dsp:txBody>
      <dsp:txXfrm>
        <a:off x="6206729" y="16768"/>
        <a:ext cx="2721025" cy="576000"/>
      </dsp:txXfrm>
    </dsp:sp>
    <dsp:sp modelId="{D68503DE-B1A2-4980-9A66-5D0B59125493}">
      <dsp:nvSpPr>
        <dsp:cNvPr id="0" name=""/>
        <dsp:cNvSpPr/>
      </dsp:nvSpPr>
      <dsp:spPr>
        <a:xfrm>
          <a:off x="6206729" y="592768"/>
          <a:ext cx="2721025" cy="2057463"/>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时间戳</a:t>
          </a:r>
        </a:p>
        <a:p>
          <a:pPr marL="228600" lvl="1" indent="-228600" algn="l" defTabSz="889000">
            <a:lnSpc>
              <a:spcPct val="90000"/>
            </a:lnSpc>
            <a:spcBef>
              <a:spcPct val="0"/>
            </a:spcBef>
            <a:spcAft>
              <a:spcPct val="15000"/>
            </a:spcAft>
            <a:buChar char="••"/>
          </a:pPr>
          <a:r>
            <a:rPr lang="zh-CN" sz="2000" kern="1200" dirty="0"/>
            <a:t>哈希函数</a:t>
          </a:r>
          <a:endParaRPr lang="zh-CN" altLang="en-US" sz="2000" kern="1200" dirty="0"/>
        </a:p>
        <a:p>
          <a:pPr marL="228600" lvl="1" indent="-228600" algn="l" defTabSz="889000">
            <a:lnSpc>
              <a:spcPct val="90000"/>
            </a:lnSpc>
            <a:spcBef>
              <a:spcPct val="0"/>
            </a:spcBef>
            <a:spcAft>
              <a:spcPct val="15000"/>
            </a:spcAft>
            <a:buChar char="••"/>
          </a:pPr>
          <a:r>
            <a:rPr lang="zh-CN" sz="2000" kern="1200" dirty="0"/>
            <a:t>默克尔树</a:t>
          </a:r>
          <a:endParaRPr lang="zh-CN" altLang="en-US" sz="2000" kern="1200" dirty="0"/>
        </a:p>
        <a:p>
          <a:pPr marL="228600" lvl="1" indent="-228600" algn="l" defTabSz="889000">
            <a:lnSpc>
              <a:spcPct val="90000"/>
            </a:lnSpc>
            <a:spcBef>
              <a:spcPct val="0"/>
            </a:spcBef>
            <a:spcAft>
              <a:spcPct val="15000"/>
            </a:spcAft>
            <a:buChar char="••"/>
          </a:pPr>
          <a:r>
            <a:rPr lang="zh-CN" sz="2000" kern="1200" dirty="0"/>
            <a:t>非对称加密</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a:t>数字签名</a:t>
          </a:r>
        </a:p>
      </dsp:txBody>
      <dsp:txXfrm>
        <a:off x="6206729" y="592768"/>
        <a:ext cx="2721025" cy="20574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B8F565-616E-4EF8-B66B-3D86A668EAD7}">
      <dsp:nvSpPr>
        <dsp:cNvPr id="0" name=""/>
        <dsp:cNvSpPr/>
      </dsp:nvSpPr>
      <dsp:spPr>
        <a:xfrm>
          <a:off x="557095" y="0"/>
          <a:ext cx="6313745" cy="400025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FD10B-33F2-4781-A8CA-C576AB0EA62A}">
      <dsp:nvSpPr>
        <dsp:cNvPr id="0" name=""/>
        <dsp:cNvSpPr/>
      </dsp:nvSpPr>
      <dsp:spPr>
        <a:xfrm>
          <a:off x="3717" y="1200076"/>
          <a:ext cx="1788072" cy="16001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sz="1000" b="1" i="0" kern="1200" baseline="0"/>
            <a:t>步骤</a:t>
          </a:r>
          <a:r>
            <a:rPr lang="en-US" sz="1000" b="1" i="0" kern="1200" baseline="0"/>
            <a:t>1</a:t>
          </a:r>
          <a:r>
            <a:rPr lang="zh-CN" sz="1000" b="0" i="0" kern="1200" baseline="0"/>
            <a:t>：搜集当前时间段的全网未确认交易，并增加一个用于发行新比特币奖励的</a:t>
          </a:r>
          <a:r>
            <a:rPr lang="en-US" sz="1000" b="0" i="0" kern="1200" baseline="0"/>
            <a:t>Coinbase</a:t>
          </a:r>
          <a:r>
            <a:rPr lang="zh-CN" sz="1000" b="0" i="0" kern="1200" baseline="0"/>
            <a:t>交易，形成当前区块体的交易集合；</a:t>
          </a:r>
          <a:endParaRPr lang="zh-CN" sz="1000" kern="1200"/>
        </a:p>
      </dsp:txBody>
      <dsp:txXfrm>
        <a:off x="81827" y="1278186"/>
        <a:ext cx="1631852" cy="1443881"/>
      </dsp:txXfrm>
    </dsp:sp>
    <dsp:sp modelId="{128A131B-D806-47B6-8257-0F38DF3D0C49}">
      <dsp:nvSpPr>
        <dsp:cNvPr id="0" name=""/>
        <dsp:cNvSpPr/>
      </dsp:nvSpPr>
      <dsp:spPr>
        <a:xfrm>
          <a:off x="1881193" y="1200076"/>
          <a:ext cx="1788072" cy="16001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sz="1000" b="1" i="0" kern="1200" baseline="0"/>
            <a:t>步骤</a:t>
          </a:r>
          <a:r>
            <a:rPr lang="en-US" sz="1000" b="1" i="0" kern="1200" baseline="0"/>
            <a:t>2</a:t>
          </a:r>
          <a:r>
            <a:rPr lang="zh-CN" sz="1000" b="0" i="0" kern="1200" baseline="0"/>
            <a:t>：计算区块体交易集合的默克尔根记入区块头，并填写区块头的其他元数据，其中随机数</a:t>
          </a:r>
          <a:r>
            <a:rPr lang="en-US" sz="1000" b="0" i="0" kern="1200" baseline="0"/>
            <a:t>Nonce</a:t>
          </a:r>
          <a:r>
            <a:rPr lang="zh-CN" sz="1000" b="0" i="0" kern="1200" baseline="0"/>
            <a:t>置零；</a:t>
          </a:r>
          <a:endParaRPr lang="zh-CN" sz="1000" kern="1200"/>
        </a:p>
      </dsp:txBody>
      <dsp:txXfrm>
        <a:off x="1959303" y="1278186"/>
        <a:ext cx="1631852" cy="1443881"/>
      </dsp:txXfrm>
    </dsp:sp>
    <dsp:sp modelId="{8DA85A20-7D4C-445B-9164-C9A2AB04A60A}">
      <dsp:nvSpPr>
        <dsp:cNvPr id="0" name=""/>
        <dsp:cNvSpPr/>
      </dsp:nvSpPr>
      <dsp:spPr>
        <a:xfrm>
          <a:off x="3758669" y="1200076"/>
          <a:ext cx="1788072" cy="16001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sz="1000" b="1" i="0" kern="1200" baseline="0"/>
            <a:t>步骤</a:t>
          </a:r>
          <a:r>
            <a:rPr lang="en-US" sz="1000" b="1" i="0" kern="1200" baseline="0"/>
            <a:t>3</a:t>
          </a:r>
          <a:r>
            <a:rPr lang="zh-CN" sz="1000" b="0" i="0" kern="1200" baseline="0"/>
            <a:t>：随机数</a:t>
          </a:r>
          <a:r>
            <a:rPr lang="en-US" sz="1000" b="0" i="0" kern="1200" baseline="0"/>
            <a:t>Nonce</a:t>
          </a:r>
          <a:r>
            <a:rPr lang="zh-CN" sz="1000" b="0" i="0" kern="1200" baseline="0"/>
            <a:t>加</a:t>
          </a:r>
          <a:r>
            <a:rPr lang="en-US" sz="1000" b="0" i="0" kern="1200" baseline="0"/>
            <a:t>1</a:t>
          </a:r>
          <a:r>
            <a:rPr lang="zh-CN" sz="1000" b="0" i="0" kern="1200" baseline="0"/>
            <a:t>；计算当前区块头的双</a:t>
          </a:r>
          <a:r>
            <a:rPr lang="en-US" sz="1000" b="0" i="0" kern="1200" baseline="0"/>
            <a:t>SHA256</a:t>
          </a:r>
          <a:r>
            <a:rPr lang="zh-CN" sz="1000" b="0" i="0" kern="1200" baseline="0"/>
            <a:t>哈希值，如果小于或等于目标哈希值，则成功搜索到合适的随机数并获得该区块的记账权；否则继续步骤</a:t>
          </a:r>
          <a:r>
            <a:rPr lang="en-US" sz="1000" b="0" i="0" kern="1200" baseline="0"/>
            <a:t>3</a:t>
          </a:r>
          <a:r>
            <a:rPr lang="zh-CN" sz="1000" b="0" i="0" kern="1200" baseline="0"/>
            <a:t>直到任一节点搜索到合适的随机数为止；</a:t>
          </a:r>
          <a:endParaRPr lang="zh-CN" sz="1000" kern="1200"/>
        </a:p>
      </dsp:txBody>
      <dsp:txXfrm>
        <a:off x="3836779" y="1278186"/>
        <a:ext cx="1631852" cy="1443881"/>
      </dsp:txXfrm>
    </dsp:sp>
    <dsp:sp modelId="{7B0E8E5F-AA25-4C30-B308-739923F7E272}">
      <dsp:nvSpPr>
        <dsp:cNvPr id="0" name=""/>
        <dsp:cNvSpPr/>
      </dsp:nvSpPr>
      <dsp:spPr>
        <a:xfrm>
          <a:off x="5636145" y="1200076"/>
          <a:ext cx="1788072" cy="16001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sz="1000" b="1" i="0" kern="1200" baseline="0" dirty="0"/>
            <a:t>步骤</a:t>
          </a:r>
          <a:r>
            <a:rPr lang="en-US" sz="1000" b="1" i="0" kern="1200" baseline="0" dirty="0"/>
            <a:t>4</a:t>
          </a:r>
          <a:r>
            <a:rPr lang="zh-CN" sz="1000" b="1" i="0" kern="1200" baseline="0" dirty="0"/>
            <a:t>：</a:t>
          </a:r>
          <a:r>
            <a:rPr lang="zh-CN" sz="1000" b="0" i="0" kern="1200" baseline="0" dirty="0"/>
            <a:t>如果一定时间内未成功，则更新时间戳和未确认交易集合、重新计算默克尔根后继续搜索。</a:t>
          </a:r>
          <a:endParaRPr lang="zh-CN" sz="1000" kern="1200" dirty="0"/>
        </a:p>
      </dsp:txBody>
      <dsp:txXfrm>
        <a:off x="5714255" y="1278186"/>
        <a:ext cx="1631852" cy="14438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2FD58C-DC77-4BB4-8530-7F0CE8B3D08C}">
      <dsp:nvSpPr>
        <dsp:cNvPr id="0" name=""/>
        <dsp:cNvSpPr/>
      </dsp:nvSpPr>
      <dsp:spPr>
        <a:xfrm>
          <a:off x="3157" y="918609"/>
          <a:ext cx="1380324" cy="20316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sz="1000" b="0" i="0" kern="1200" baseline="0"/>
            <a:t>步骤</a:t>
          </a:r>
          <a:r>
            <a:rPr lang="en-US" sz="1000" b="0" i="0" kern="1200" baseline="0"/>
            <a:t>1</a:t>
          </a:r>
          <a:r>
            <a:rPr lang="zh-CN" sz="1000" b="0" i="0" kern="1200" baseline="0"/>
            <a:t>：如果不同分支的区块高度不同，则选择最长区块高度的分支为主链；</a:t>
          </a:r>
          <a:endParaRPr lang="zh-CN" sz="1000" kern="1200"/>
        </a:p>
      </dsp:txBody>
      <dsp:txXfrm>
        <a:off x="43585" y="959037"/>
        <a:ext cx="1299468" cy="1950809"/>
      </dsp:txXfrm>
    </dsp:sp>
    <dsp:sp modelId="{81B1EB21-324B-44FA-B292-CBF6F7459F47}">
      <dsp:nvSpPr>
        <dsp:cNvPr id="0" name=""/>
        <dsp:cNvSpPr/>
      </dsp:nvSpPr>
      <dsp:spPr>
        <a:xfrm>
          <a:off x="1521514" y="1763282"/>
          <a:ext cx="292628" cy="3423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a:off x="1521514" y="1831746"/>
        <a:ext cx="204840" cy="205392"/>
      </dsp:txXfrm>
    </dsp:sp>
    <dsp:sp modelId="{13648A92-1EB6-4D63-8440-C693644B3333}">
      <dsp:nvSpPr>
        <dsp:cNvPr id="0" name=""/>
        <dsp:cNvSpPr/>
      </dsp:nvSpPr>
      <dsp:spPr>
        <a:xfrm>
          <a:off x="1935611" y="918609"/>
          <a:ext cx="1380324" cy="20316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sz="1000" b="0" i="0" kern="1200" baseline="0"/>
            <a:t>步骤</a:t>
          </a:r>
          <a:r>
            <a:rPr lang="en-US" sz="1000" b="0" i="0" kern="1200" baseline="0"/>
            <a:t>2</a:t>
          </a:r>
          <a:r>
            <a:rPr lang="zh-CN" sz="1000" b="0" i="0" kern="1200" baseline="0"/>
            <a:t>：如果高度一致，则选择难度系数最大的分支作为主链；</a:t>
          </a:r>
          <a:endParaRPr lang="zh-CN" sz="1000" kern="1200"/>
        </a:p>
      </dsp:txBody>
      <dsp:txXfrm>
        <a:off x="1976039" y="959037"/>
        <a:ext cx="1299468" cy="1950809"/>
      </dsp:txXfrm>
    </dsp:sp>
    <dsp:sp modelId="{0825C78F-C49E-408C-BDFE-E52265D78FA6}">
      <dsp:nvSpPr>
        <dsp:cNvPr id="0" name=""/>
        <dsp:cNvSpPr/>
      </dsp:nvSpPr>
      <dsp:spPr>
        <a:xfrm>
          <a:off x="3453968" y="1763282"/>
          <a:ext cx="292628" cy="3423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a:off x="3453968" y="1831746"/>
        <a:ext cx="204840" cy="205392"/>
      </dsp:txXfrm>
    </dsp:sp>
    <dsp:sp modelId="{68D9937F-B3FE-4E95-8087-4B9B8377F57B}">
      <dsp:nvSpPr>
        <dsp:cNvPr id="0" name=""/>
        <dsp:cNvSpPr/>
      </dsp:nvSpPr>
      <dsp:spPr>
        <a:xfrm>
          <a:off x="3868065" y="918609"/>
          <a:ext cx="1380324" cy="20316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sz="1000" b="0" i="0" kern="1200" baseline="0"/>
            <a:t>步骤</a:t>
          </a:r>
          <a:r>
            <a:rPr lang="en-US" sz="1000" b="0" i="0" kern="1200" baseline="0"/>
            <a:t>3</a:t>
          </a:r>
          <a:r>
            <a:rPr lang="zh-CN" sz="1000" b="0" i="0" kern="1200" baseline="0"/>
            <a:t>：如果高度和难度系数均相同，则选择接受时间最早的分支为主链；</a:t>
          </a:r>
          <a:endParaRPr lang="zh-CN" sz="1000" kern="1200"/>
        </a:p>
      </dsp:txBody>
      <dsp:txXfrm>
        <a:off x="3908493" y="959037"/>
        <a:ext cx="1299468" cy="1950809"/>
      </dsp:txXfrm>
    </dsp:sp>
    <dsp:sp modelId="{AEAB06FE-776D-45FF-8B45-E58B8ED39327}">
      <dsp:nvSpPr>
        <dsp:cNvPr id="0" name=""/>
        <dsp:cNvSpPr/>
      </dsp:nvSpPr>
      <dsp:spPr>
        <a:xfrm>
          <a:off x="5386422" y="1763282"/>
          <a:ext cx="292628" cy="3423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a:off x="5386422" y="1831746"/>
        <a:ext cx="204840" cy="205392"/>
      </dsp:txXfrm>
    </dsp:sp>
    <dsp:sp modelId="{264022EF-2FBE-4597-9A87-1B27B9514054}">
      <dsp:nvSpPr>
        <dsp:cNvPr id="0" name=""/>
        <dsp:cNvSpPr/>
      </dsp:nvSpPr>
      <dsp:spPr>
        <a:xfrm>
          <a:off x="5800520" y="918609"/>
          <a:ext cx="1380324" cy="20316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sz="1000" b="0" i="0" kern="1200" baseline="0"/>
            <a:t>步骤</a:t>
          </a:r>
          <a:r>
            <a:rPr lang="en-US" sz="1000" b="0" i="0" kern="1200" baseline="0"/>
            <a:t>4</a:t>
          </a:r>
          <a:r>
            <a:rPr lang="zh-CN" sz="1000" b="0" i="0" kern="1200" baseline="0"/>
            <a:t>：如果上述所有评判系数均相同，则等待新区块产生并连接到某个或者多个分支、区块高度增加后，重复步骤</a:t>
          </a:r>
          <a:r>
            <a:rPr lang="en-US" sz="1000" b="0" i="0" kern="1200" baseline="0"/>
            <a:t>1-3</a:t>
          </a:r>
          <a:r>
            <a:rPr lang="zh-CN" sz="1000" b="0" i="0" kern="1200" baseline="0"/>
            <a:t>直至选出主链。此时，生成新区块的节点即可对当前多个分支子链进行“投票”，并链接至最有可能成为主链的分支子链上。</a:t>
          </a:r>
          <a:endParaRPr lang="zh-CN" sz="1000" kern="1200"/>
        </a:p>
      </dsp:txBody>
      <dsp:txXfrm>
        <a:off x="5840948" y="959037"/>
        <a:ext cx="1299468" cy="19508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87EDD9-1AAE-4C09-97E1-F3F772D85633}">
      <dsp:nvSpPr>
        <dsp:cNvPr id="0" name=""/>
        <dsp:cNvSpPr/>
      </dsp:nvSpPr>
      <dsp:spPr>
        <a:xfrm>
          <a:off x="2790" y="16768"/>
          <a:ext cx="2721025" cy="5760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CN" sz="2000" b="0" i="0" kern="1200" baseline="0" dirty="0"/>
            <a:t>数据区块的数据结构</a:t>
          </a:r>
        </a:p>
      </dsp:txBody>
      <dsp:txXfrm>
        <a:off x="2790" y="16768"/>
        <a:ext cx="2721025" cy="576000"/>
      </dsp:txXfrm>
    </dsp:sp>
    <dsp:sp modelId="{792584DF-CBE4-4CE9-A1E0-DA461506C2D2}">
      <dsp:nvSpPr>
        <dsp:cNvPr id="0" name=""/>
        <dsp:cNvSpPr/>
      </dsp:nvSpPr>
      <dsp:spPr>
        <a:xfrm>
          <a:off x="2790" y="592768"/>
          <a:ext cx="2721025" cy="2057463"/>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区块头</a:t>
          </a:r>
        </a:p>
        <a:p>
          <a:pPr marL="228600" lvl="1" indent="-228600" algn="l" defTabSz="889000">
            <a:lnSpc>
              <a:spcPct val="90000"/>
            </a:lnSpc>
            <a:spcBef>
              <a:spcPct val="0"/>
            </a:spcBef>
            <a:spcAft>
              <a:spcPct val="15000"/>
            </a:spcAft>
            <a:buChar char="••"/>
          </a:pPr>
          <a:r>
            <a:rPr lang="zh-CN" altLang="en-US" sz="2000" kern="1200" dirty="0"/>
            <a:t>区块体</a:t>
          </a:r>
        </a:p>
        <a:p>
          <a:pPr marL="228600" lvl="1" indent="-228600" algn="l" defTabSz="889000">
            <a:lnSpc>
              <a:spcPct val="90000"/>
            </a:lnSpc>
            <a:spcBef>
              <a:spcPct val="0"/>
            </a:spcBef>
            <a:spcAft>
              <a:spcPct val="15000"/>
            </a:spcAft>
            <a:buChar char="••"/>
          </a:pPr>
          <a:r>
            <a:rPr lang="zh-CN" altLang="en-US" sz="2000" kern="1200" dirty="0"/>
            <a:t>交易类型</a:t>
          </a:r>
        </a:p>
      </dsp:txBody>
      <dsp:txXfrm>
        <a:off x="2790" y="592768"/>
        <a:ext cx="2721025" cy="2057463"/>
      </dsp:txXfrm>
    </dsp:sp>
    <dsp:sp modelId="{0D59F84E-6780-427E-AB13-3D36B3BF9056}">
      <dsp:nvSpPr>
        <dsp:cNvPr id="0" name=""/>
        <dsp:cNvSpPr/>
      </dsp:nvSpPr>
      <dsp:spPr>
        <a:xfrm>
          <a:off x="3104760" y="16768"/>
          <a:ext cx="2721025" cy="5760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CN" sz="2000" b="0" i="0" kern="1200" baseline="0" dirty="0"/>
            <a:t>区块链的运行流程</a:t>
          </a:r>
          <a:endParaRPr lang="zh-CN" sz="2000" kern="1200" dirty="0"/>
        </a:p>
      </dsp:txBody>
      <dsp:txXfrm>
        <a:off x="3104760" y="16768"/>
        <a:ext cx="2721025" cy="576000"/>
      </dsp:txXfrm>
    </dsp:sp>
    <dsp:sp modelId="{8CE6B595-9563-4C00-A13E-B0D865603FF7}">
      <dsp:nvSpPr>
        <dsp:cNvPr id="0" name=""/>
        <dsp:cNvSpPr/>
      </dsp:nvSpPr>
      <dsp:spPr>
        <a:xfrm>
          <a:off x="3104760" y="592768"/>
          <a:ext cx="2721025" cy="2057463"/>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交易生成</a:t>
          </a:r>
        </a:p>
        <a:p>
          <a:pPr marL="228600" lvl="1" indent="-228600" algn="l" defTabSz="889000">
            <a:lnSpc>
              <a:spcPct val="90000"/>
            </a:lnSpc>
            <a:spcBef>
              <a:spcPct val="0"/>
            </a:spcBef>
            <a:spcAft>
              <a:spcPct val="15000"/>
            </a:spcAft>
            <a:buChar char="••"/>
          </a:pPr>
          <a:r>
            <a:rPr lang="zh-CN" altLang="en-US" sz="2000" kern="1200" dirty="0"/>
            <a:t>交易池管理</a:t>
          </a:r>
        </a:p>
        <a:p>
          <a:pPr marL="228600" lvl="1" indent="-228600" algn="l" defTabSz="889000">
            <a:lnSpc>
              <a:spcPct val="90000"/>
            </a:lnSpc>
            <a:spcBef>
              <a:spcPct val="0"/>
            </a:spcBef>
            <a:spcAft>
              <a:spcPct val="15000"/>
            </a:spcAft>
            <a:buChar char="••"/>
          </a:pPr>
          <a:r>
            <a:rPr lang="zh-CN" altLang="en-US" sz="2000" kern="1200" dirty="0"/>
            <a:t>手续费定价</a:t>
          </a:r>
        </a:p>
        <a:p>
          <a:pPr marL="228600" lvl="1" indent="-228600" algn="l" defTabSz="889000">
            <a:lnSpc>
              <a:spcPct val="90000"/>
            </a:lnSpc>
            <a:spcBef>
              <a:spcPct val="0"/>
            </a:spcBef>
            <a:spcAft>
              <a:spcPct val="15000"/>
            </a:spcAft>
            <a:buChar char="••"/>
          </a:pPr>
          <a:r>
            <a:rPr lang="zh-CN" altLang="en-US" sz="2000" kern="1200" dirty="0"/>
            <a:t>难度调整</a:t>
          </a:r>
        </a:p>
      </dsp:txBody>
      <dsp:txXfrm>
        <a:off x="3104760" y="592768"/>
        <a:ext cx="2721025" cy="2057463"/>
      </dsp:txXfrm>
    </dsp:sp>
    <dsp:sp modelId="{EACF71EE-C933-4AA7-915B-74D276D7A04F}">
      <dsp:nvSpPr>
        <dsp:cNvPr id="0" name=""/>
        <dsp:cNvSpPr/>
      </dsp:nvSpPr>
      <dsp:spPr>
        <a:xfrm>
          <a:off x="6206729" y="16768"/>
          <a:ext cx="2721025" cy="5760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CN" sz="2000" b="1" i="0" kern="1200" baseline="0" dirty="0">
              <a:solidFill>
                <a:srgbClr val="FF0000"/>
              </a:solidFill>
            </a:rPr>
            <a:t>数据层的关键技术</a:t>
          </a:r>
        </a:p>
      </dsp:txBody>
      <dsp:txXfrm>
        <a:off x="6206729" y="16768"/>
        <a:ext cx="2721025" cy="576000"/>
      </dsp:txXfrm>
    </dsp:sp>
    <dsp:sp modelId="{D68503DE-B1A2-4980-9A66-5D0B59125493}">
      <dsp:nvSpPr>
        <dsp:cNvPr id="0" name=""/>
        <dsp:cNvSpPr/>
      </dsp:nvSpPr>
      <dsp:spPr>
        <a:xfrm>
          <a:off x="6206729" y="592768"/>
          <a:ext cx="2721025" cy="2057463"/>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时间戳</a:t>
          </a:r>
        </a:p>
        <a:p>
          <a:pPr marL="228600" lvl="1" indent="-228600" algn="l" defTabSz="889000">
            <a:lnSpc>
              <a:spcPct val="90000"/>
            </a:lnSpc>
            <a:spcBef>
              <a:spcPct val="0"/>
            </a:spcBef>
            <a:spcAft>
              <a:spcPct val="15000"/>
            </a:spcAft>
            <a:buChar char="••"/>
          </a:pPr>
          <a:r>
            <a:rPr lang="zh-CN" sz="2000" kern="1200" dirty="0"/>
            <a:t>哈希函数</a:t>
          </a:r>
          <a:endParaRPr lang="zh-CN" altLang="en-US" sz="2000" kern="1200" dirty="0"/>
        </a:p>
        <a:p>
          <a:pPr marL="228600" lvl="1" indent="-228600" algn="l" defTabSz="889000">
            <a:lnSpc>
              <a:spcPct val="90000"/>
            </a:lnSpc>
            <a:spcBef>
              <a:spcPct val="0"/>
            </a:spcBef>
            <a:spcAft>
              <a:spcPct val="15000"/>
            </a:spcAft>
            <a:buChar char="••"/>
          </a:pPr>
          <a:r>
            <a:rPr lang="zh-CN" sz="2000" kern="1200" dirty="0"/>
            <a:t>默克尔树</a:t>
          </a:r>
          <a:endParaRPr lang="zh-CN" altLang="en-US" sz="2000" kern="1200" dirty="0"/>
        </a:p>
        <a:p>
          <a:pPr marL="228600" lvl="1" indent="-228600" algn="l" defTabSz="889000">
            <a:lnSpc>
              <a:spcPct val="90000"/>
            </a:lnSpc>
            <a:spcBef>
              <a:spcPct val="0"/>
            </a:spcBef>
            <a:spcAft>
              <a:spcPct val="15000"/>
            </a:spcAft>
            <a:buChar char="••"/>
          </a:pPr>
          <a:r>
            <a:rPr lang="zh-CN" sz="2000" kern="1200" dirty="0"/>
            <a:t>非对称加密</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a:t>数字签名</a:t>
          </a:r>
        </a:p>
      </dsp:txBody>
      <dsp:txXfrm>
        <a:off x="6206729" y="592768"/>
        <a:ext cx="2721025" cy="20574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77266-EE68-4A46-BD14-17739CED0AA8}">
      <dsp:nvSpPr>
        <dsp:cNvPr id="0" name=""/>
        <dsp:cNvSpPr/>
      </dsp:nvSpPr>
      <dsp:spPr>
        <a:xfrm rot="16200000">
          <a:off x="-470096" y="472661"/>
          <a:ext cx="1958846" cy="1013522"/>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91049" bIns="0" numCol="1" spcCol="1270" anchor="ctr" anchorCtr="0">
          <a:noAutofit/>
        </a:bodyPr>
        <a:lstStyle/>
        <a:p>
          <a:pPr lvl="0" algn="ctr" defTabSz="622300">
            <a:lnSpc>
              <a:spcPct val="90000"/>
            </a:lnSpc>
            <a:spcBef>
              <a:spcPct val="0"/>
            </a:spcBef>
            <a:spcAft>
              <a:spcPct val="35000"/>
            </a:spcAft>
          </a:pPr>
          <a:r>
            <a:rPr lang="zh-CN" sz="1400" b="0" i="0" kern="1200" baseline="0"/>
            <a:t>抗原像性（</a:t>
          </a:r>
          <a:r>
            <a:rPr lang="en-US" sz="1400" b="0" i="0" kern="1200" baseline="0"/>
            <a:t>Pre-Image Resistance</a:t>
          </a:r>
          <a:r>
            <a:rPr lang="zh-CN" sz="1400" b="0" i="0" kern="1200" baseline="0"/>
            <a:t>）</a:t>
          </a:r>
          <a:endParaRPr lang="zh-CN" sz="1400" kern="1200"/>
        </a:p>
      </dsp:txBody>
      <dsp:txXfrm rot="5400000">
        <a:off x="2566" y="391768"/>
        <a:ext cx="1013522" cy="1175308"/>
      </dsp:txXfrm>
    </dsp:sp>
    <dsp:sp modelId="{C80AD58E-A4A6-4F9D-A6F5-16CED1971032}">
      <dsp:nvSpPr>
        <dsp:cNvPr id="0" name=""/>
        <dsp:cNvSpPr/>
      </dsp:nvSpPr>
      <dsp:spPr>
        <a:xfrm rot="16200000">
          <a:off x="619440" y="472661"/>
          <a:ext cx="1958846" cy="1013522"/>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91049" bIns="0" numCol="1" spcCol="1270" anchor="ctr" anchorCtr="0">
          <a:noAutofit/>
        </a:bodyPr>
        <a:lstStyle/>
        <a:p>
          <a:pPr lvl="0" algn="ctr" defTabSz="622300">
            <a:lnSpc>
              <a:spcPct val="90000"/>
            </a:lnSpc>
            <a:spcBef>
              <a:spcPct val="0"/>
            </a:spcBef>
            <a:spcAft>
              <a:spcPct val="35000"/>
            </a:spcAft>
          </a:pPr>
          <a:r>
            <a:rPr lang="zh-CN" sz="1400" b="0" i="0" kern="1200" baseline="0"/>
            <a:t>抗第二原像性（</a:t>
          </a:r>
          <a:r>
            <a:rPr lang="en-US" sz="1400" b="0" i="0" kern="1200" baseline="0"/>
            <a:t>Second Pre-Image Resistance</a:t>
          </a:r>
          <a:r>
            <a:rPr lang="zh-CN" sz="1400" b="0" i="0" kern="1200" baseline="0"/>
            <a:t>）</a:t>
          </a:r>
          <a:endParaRPr lang="zh-CN" sz="1400" kern="1200"/>
        </a:p>
      </dsp:txBody>
      <dsp:txXfrm rot="5400000">
        <a:off x="1092102" y="391768"/>
        <a:ext cx="1013522" cy="1175308"/>
      </dsp:txXfrm>
    </dsp:sp>
    <dsp:sp modelId="{3DA8BD77-5751-4E45-9ED9-402FB051F0C8}">
      <dsp:nvSpPr>
        <dsp:cNvPr id="0" name=""/>
        <dsp:cNvSpPr/>
      </dsp:nvSpPr>
      <dsp:spPr>
        <a:xfrm rot="16200000">
          <a:off x="1708977" y="472661"/>
          <a:ext cx="1958846" cy="1013522"/>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91049" bIns="0" numCol="1" spcCol="1270" anchor="ctr" anchorCtr="0">
          <a:noAutofit/>
        </a:bodyPr>
        <a:lstStyle/>
        <a:p>
          <a:pPr lvl="0" algn="ctr" defTabSz="622300">
            <a:lnSpc>
              <a:spcPct val="90000"/>
            </a:lnSpc>
            <a:spcBef>
              <a:spcPct val="0"/>
            </a:spcBef>
            <a:spcAft>
              <a:spcPct val="35000"/>
            </a:spcAft>
          </a:pPr>
          <a:r>
            <a:rPr lang="zh-CN" sz="1400" b="0" i="0" kern="1200" baseline="0"/>
            <a:t>强抗碰撞性（</a:t>
          </a:r>
          <a:r>
            <a:rPr lang="en-US" sz="1400" b="0" i="0" kern="1200" baseline="0"/>
            <a:t>Collision Resistance</a:t>
          </a:r>
          <a:r>
            <a:rPr lang="zh-CN" sz="1400" b="0" i="0" kern="1200" baseline="0"/>
            <a:t>）</a:t>
          </a:r>
          <a:endParaRPr lang="zh-CN" sz="1400" kern="1200"/>
        </a:p>
      </dsp:txBody>
      <dsp:txXfrm rot="5400000">
        <a:off x="2181639" y="391768"/>
        <a:ext cx="1013522" cy="1175308"/>
      </dsp:txXfrm>
    </dsp:sp>
    <dsp:sp modelId="{A19FAA77-15A5-4357-B9B6-1BEBEEA1CC25}">
      <dsp:nvSpPr>
        <dsp:cNvPr id="0" name=""/>
        <dsp:cNvSpPr/>
      </dsp:nvSpPr>
      <dsp:spPr>
        <a:xfrm rot="16200000">
          <a:off x="2798513" y="472661"/>
          <a:ext cx="1958846" cy="1013522"/>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91049" bIns="0" numCol="1" spcCol="1270" anchor="ctr" anchorCtr="0">
          <a:noAutofit/>
        </a:bodyPr>
        <a:lstStyle/>
        <a:p>
          <a:pPr lvl="0" algn="ctr" defTabSz="622300">
            <a:lnSpc>
              <a:spcPct val="90000"/>
            </a:lnSpc>
            <a:spcBef>
              <a:spcPct val="0"/>
            </a:spcBef>
            <a:spcAft>
              <a:spcPct val="35000"/>
            </a:spcAft>
          </a:pPr>
          <a:r>
            <a:rPr lang="zh-CN" sz="1400" b="0" i="0" kern="1200" baseline="0"/>
            <a:t>谜题友好性（</a:t>
          </a:r>
          <a:r>
            <a:rPr lang="en-US" sz="1400" b="0" i="0" kern="1200" baseline="0"/>
            <a:t>Puzzle Friendly</a:t>
          </a:r>
          <a:r>
            <a:rPr lang="zh-CN" sz="1400" b="0" i="0" kern="1200" baseline="0"/>
            <a:t>）</a:t>
          </a:r>
          <a:endParaRPr lang="zh-CN" sz="1400" kern="1200"/>
        </a:p>
      </dsp:txBody>
      <dsp:txXfrm rot="5400000">
        <a:off x="3271175" y="391768"/>
        <a:ext cx="1013522" cy="1175308"/>
      </dsp:txXfrm>
    </dsp:sp>
    <dsp:sp modelId="{94384918-A416-4DA9-8273-0B3C35FCA32C}">
      <dsp:nvSpPr>
        <dsp:cNvPr id="0" name=""/>
        <dsp:cNvSpPr/>
      </dsp:nvSpPr>
      <dsp:spPr>
        <a:xfrm rot="16200000">
          <a:off x="3888050" y="472661"/>
          <a:ext cx="1958846" cy="1013522"/>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91049" bIns="0" numCol="1" spcCol="1270" anchor="ctr" anchorCtr="0">
          <a:noAutofit/>
        </a:bodyPr>
        <a:lstStyle/>
        <a:p>
          <a:pPr lvl="0" algn="ctr" defTabSz="622300">
            <a:lnSpc>
              <a:spcPct val="90000"/>
            </a:lnSpc>
            <a:spcBef>
              <a:spcPct val="0"/>
            </a:spcBef>
            <a:spcAft>
              <a:spcPct val="35000"/>
            </a:spcAft>
          </a:pPr>
          <a:r>
            <a:rPr lang="zh-CN" sz="1400" b="0" i="0" kern="1200" baseline="0"/>
            <a:t>雪崩效应</a:t>
          </a:r>
          <a:endParaRPr lang="zh-CN" sz="1400" kern="1200"/>
        </a:p>
      </dsp:txBody>
      <dsp:txXfrm rot="5400000">
        <a:off x="4360712" y="391768"/>
        <a:ext cx="1013522" cy="1175308"/>
      </dsp:txXfrm>
    </dsp:sp>
    <dsp:sp modelId="{8B3C24C8-82F7-4A66-897E-18498E434F47}">
      <dsp:nvSpPr>
        <dsp:cNvPr id="0" name=""/>
        <dsp:cNvSpPr/>
      </dsp:nvSpPr>
      <dsp:spPr>
        <a:xfrm rot="16200000">
          <a:off x="4977587" y="472661"/>
          <a:ext cx="1958846" cy="1013522"/>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91049" bIns="0" numCol="1" spcCol="1270" anchor="ctr" anchorCtr="0">
          <a:noAutofit/>
        </a:bodyPr>
        <a:lstStyle/>
        <a:p>
          <a:pPr lvl="0" algn="ctr" defTabSz="622300">
            <a:lnSpc>
              <a:spcPct val="90000"/>
            </a:lnSpc>
            <a:spcBef>
              <a:spcPct val="0"/>
            </a:spcBef>
            <a:spcAft>
              <a:spcPct val="35000"/>
            </a:spcAft>
          </a:pPr>
          <a:r>
            <a:rPr lang="zh-CN" sz="1400" b="0" i="0" kern="1200" baseline="0"/>
            <a:t>定长</a:t>
          </a:r>
          <a:r>
            <a:rPr lang="en-US" sz="1400" b="0" i="0" kern="1200" baseline="0"/>
            <a:t>/</a:t>
          </a:r>
          <a:r>
            <a:rPr lang="zh-CN" sz="1400" b="0" i="0" kern="1200" baseline="0"/>
            <a:t>定时性</a:t>
          </a:r>
          <a:endParaRPr lang="zh-CN" sz="1400" kern="1200"/>
        </a:p>
      </dsp:txBody>
      <dsp:txXfrm rot="5400000">
        <a:off x="5450249" y="391768"/>
        <a:ext cx="1013522" cy="117530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57CD9-2EC7-4322-B19D-31003DF49A24}">
      <dsp:nvSpPr>
        <dsp:cNvPr id="0" name=""/>
        <dsp:cNvSpPr/>
      </dsp:nvSpPr>
      <dsp:spPr>
        <a:xfrm>
          <a:off x="0" y="15708"/>
          <a:ext cx="6329918" cy="12358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zh-CN" sz="1300" b="0" i="0" kern="1200" baseline="0" dirty="0"/>
            <a:t>简化支付验证（</a:t>
          </a:r>
          <a:r>
            <a:rPr lang="en-US" sz="1300" b="0" i="0" kern="1200" baseline="0" dirty="0"/>
            <a:t>Simplified Payment Verification</a:t>
          </a:r>
          <a:r>
            <a:rPr lang="zh-CN" sz="1300" b="0" i="0" kern="1200" baseline="0" dirty="0"/>
            <a:t>，</a:t>
          </a:r>
          <a:r>
            <a:rPr lang="en-US" sz="1300" b="0" i="0" kern="1200" baseline="0" dirty="0"/>
            <a:t>SPV</a:t>
          </a:r>
          <a:r>
            <a:rPr lang="zh-CN" sz="1300" b="0" i="0" kern="1200" baseline="0" dirty="0"/>
            <a:t>）是基于区块链和默克尔树结构的特点而设计的一种即使没有完整交易记录，也能够方便、安全和快速的验证支付的方法。</a:t>
          </a:r>
          <a:endParaRPr lang="zh-CN" sz="1300" kern="1200" dirty="0"/>
        </a:p>
      </dsp:txBody>
      <dsp:txXfrm>
        <a:off x="60327" y="76035"/>
        <a:ext cx="6209264" cy="1115158"/>
      </dsp:txXfrm>
    </dsp:sp>
    <dsp:sp modelId="{ED98E6E4-DAE9-4937-8D65-9DE5866F2DBE}">
      <dsp:nvSpPr>
        <dsp:cNvPr id="0" name=""/>
        <dsp:cNvSpPr/>
      </dsp:nvSpPr>
      <dsp:spPr>
        <a:xfrm>
          <a:off x="0" y="1288960"/>
          <a:ext cx="6329918" cy="12358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b="0" i="0" kern="1200" baseline="0"/>
            <a:t>SPV</a:t>
          </a:r>
          <a:r>
            <a:rPr lang="zh-CN" sz="1300" b="0" i="0" kern="1200" baseline="0"/>
            <a:t>技术可以使得区块链节点在不需下载和存储完整区块链数据的情况下方便地验证支付。</a:t>
          </a:r>
          <a:endParaRPr lang="zh-CN" sz="1300" kern="1200"/>
        </a:p>
      </dsp:txBody>
      <dsp:txXfrm>
        <a:off x="60327" y="1349287"/>
        <a:ext cx="6209264" cy="1115158"/>
      </dsp:txXfrm>
    </dsp:sp>
    <dsp:sp modelId="{2C455FEB-B8CC-4305-9097-DDEF551D105A}">
      <dsp:nvSpPr>
        <dsp:cNvPr id="0" name=""/>
        <dsp:cNvSpPr/>
      </dsp:nvSpPr>
      <dsp:spPr>
        <a:xfrm>
          <a:off x="0" y="2562213"/>
          <a:ext cx="6329918" cy="12358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b="0" i="0" kern="1200" baseline="0"/>
            <a:t>SPV</a:t>
          </a:r>
          <a:r>
            <a:rPr lang="zh-CN" sz="1300" b="0" i="0" kern="1200" baseline="0"/>
            <a:t>节点验证支付的基本思路是首先根据待验证交易信息向区块链网络发起查询请求（称为默克尔区块消息，</a:t>
          </a:r>
          <a:r>
            <a:rPr lang="en-US" sz="1300" b="0" i="0" kern="1200" baseline="0"/>
            <a:t>Merkle Block Message</a:t>
          </a:r>
          <a:r>
            <a:rPr lang="zh-CN" sz="1300" b="0" i="0" kern="1200" baseline="0"/>
            <a:t>）；其他有完整区块链数据的节点收到该请求后，利用待验证交易信息在其本地区块链数据库中查询，并将获得的验证路径返回给</a:t>
          </a:r>
          <a:r>
            <a:rPr lang="en-US" sz="1300" b="0" i="0" kern="1200" baseline="0"/>
            <a:t>SPV</a:t>
          </a:r>
          <a:r>
            <a:rPr lang="zh-CN" sz="1300" b="0" i="0" kern="1200" baseline="0"/>
            <a:t>节点；</a:t>
          </a:r>
          <a:r>
            <a:rPr lang="en-US" sz="1300" b="0" i="0" kern="1200" baseline="0"/>
            <a:t>SPV</a:t>
          </a:r>
          <a:r>
            <a:rPr lang="zh-CN" sz="1300" b="0" i="0" kern="1200" baseline="0"/>
            <a:t>节点利用该验证路径再做一次校验，如果确认无误，即可认为该交易是可信的。</a:t>
          </a:r>
          <a:endParaRPr lang="zh-CN" sz="1300" kern="1200"/>
        </a:p>
      </dsp:txBody>
      <dsp:txXfrm>
        <a:off x="60327" y="2622540"/>
        <a:ext cx="6209264" cy="111515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7739" cy="511652"/>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sz="quarter" idx="1"/>
          </p:nvPr>
        </p:nvSpPr>
        <p:spPr>
          <a:xfrm>
            <a:off x="4023093" y="0"/>
            <a:ext cx="3077739" cy="511652"/>
          </a:xfrm>
          <a:prstGeom prst="rect">
            <a:avLst/>
          </a:prstGeom>
        </p:spPr>
        <p:txBody>
          <a:bodyPr vert="horz" lIns="99048" tIns="49524" rIns="99048" bIns="49524" rtlCol="0"/>
          <a:lstStyle>
            <a:lvl1pPr algn="r">
              <a:defRPr sz="1300"/>
            </a:lvl1pPr>
          </a:lstStyle>
          <a:p>
            <a:fld id="{CDFDAA28-D8C5-4A6D-9856-E5744C2A7647}" type="datetimeFigureOut">
              <a:rPr lang="zh-CN" altLang="en-US" smtClean="0"/>
              <a:pPr/>
              <a:t>2022/11/24</a:t>
            </a:fld>
            <a:endParaRPr lang="zh-CN" altLang="en-US"/>
          </a:p>
        </p:txBody>
      </p:sp>
      <p:sp>
        <p:nvSpPr>
          <p:cNvPr id="4" name="页脚占位符 3"/>
          <p:cNvSpPr>
            <a:spLocks noGrp="1"/>
          </p:cNvSpPr>
          <p:nvPr>
            <p:ph type="ftr" sz="quarter" idx="2"/>
          </p:nvPr>
        </p:nvSpPr>
        <p:spPr>
          <a:xfrm>
            <a:off x="0" y="9719598"/>
            <a:ext cx="3077739" cy="511652"/>
          </a:xfrm>
          <a:prstGeom prst="rect">
            <a:avLst/>
          </a:prstGeom>
        </p:spPr>
        <p:txBody>
          <a:bodyPr vert="horz" lIns="99048" tIns="49524" rIns="99048" bIns="49524"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023093" y="9719598"/>
            <a:ext cx="3077739" cy="511652"/>
          </a:xfrm>
          <a:prstGeom prst="rect">
            <a:avLst/>
          </a:prstGeom>
        </p:spPr>
        <p:txBody>
          <a:bodyPr vert="horz" lIns="99048" tIns="49524" rIns="99048" bIns="49524" rtlCol="0" anchor="b"/>
          <a:lstStyle>
            <a:lvl1pPr algn="r">
              <a:defRPr sz="1300"/>
            </a:lvl1pPr>
          </a:lstStyle>
          <a:p>
            <a:fld id="{66F98C2A-C9DA-461A-888B-37BF8710FFD8}" type="slidenum">
              <a:rPr lang="zh-CN" altLang="en-US" smtClean="0"/>
              <a:pPr/>
              <a:t>‹#›</a:t>
            </a:fld>
            <a:endParaRPr lang="zh-CN" altLang="en-US"/>
          </a:p>
        </p:txBody>
      </p:sp>
    </p:spTree>
    <p:extLst>
      <p:ext uri="{BB962C8B-B14F-4D97-AF65-F5344CB8AC3E}">
        <p14:creationId xmlns:p14="http://schemas.microsoft.com/office/powerpoint/2010/main" val="2751674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7739" cy="513428"/>
          </a:xfrm>
          <a:prstGeom prst="rect">
            <a:avLst/>
          </a:prstGeom>
        </p:spPr>
        <p:txBody>
          <a:bodyPr vert="horz" lIns="99048" tIns="49524" rIns="99048" bIns="49524" rtlCol="0"/>
          <a:lstStyle>
            <a:lvl1pPr algn="l" eaLnBrk="1" fontAlgn="auto" hangingPunct="1">
              <a:spcBef>
                <a:spcPts val="0"/>
              </a:spcBef>
              <a:spcAft>
                <a:spcPts val="0"/>
              </a:spcAft>
              <a:defRPr sz="1300">
                <a:latin typeface="+mn-lt"/>
                <a:ea typeface="+mn-ea"/>
              </a:defRPr>
            </a:lvl1pPr>
          </a:lstStyle>
          <a:p>
            <a:pPr defTabSz="742859" rtl="0">
              <a:defRPr/>
            </a:pPr>
            <a:endParaRPr lang="zh-CN" altLang="en-US">
              <a:cs typeface="+mn-cs"/>
            </a:endParaRPr>
          </a:p>
        </p:txBody>
      </p:sp>
      <p:sp>
        <p:nvSpPr>
          <p:cNvPr id="3" name="日期占位符 2"/>
          <p:cNvSpPr>
            <a:spLocks noGrp="1"/>
          </p:cNvSpPr>
          <p:nvPr>
            <p:ph type="dt" idx="1"/>
          </p:nvPr>
        </p:nvSpPr>
        <p:spPr>
          <a:xfrm>
            <a:off x="4023093" y="0"/>
            <a:ext cx="3077739" cy="513428"/>
          </a:xfrm>
          <a:prstGeom prst="rect">
            <a:avLst/>
          </a:prstGeom>
        </p:spPr>
        <p:txBody>
          <a:bodyPr vert="horz" lIns="99048" tIns="49524" rIns="99048" bIns="49524" rtlCol="0"/>
          <a:lstStyle>
            <a:lvl1pPr algn="r" eaLnBrk="1" fontAlgn="auto" hangingPunct="1">
              <a:spcBef>
                <a:spcPts val="0"/>
              </a:spcBef>
              <a:spcAft>
                <a:spcPts val="0"/>
              </a:spcAft>
              <a:defRPr sz="1300" smtClean="0">
                <a:latin typeface="+mn-lt"/>
                <a:ea typeface="+mn-ea"/>
              </a:defRPr>
            </a:lvl1pPr>
          </a:lstStyle>
          <a:p>
            <a:pPr defTabSz="742859" rtl="0">
              <a:defRPr/>
            </a:pPr>
            <a:endParaRPr lang="zh-CN" altLang="en-US">
              <a:cs typeface="+mn-cs"/>
            </a:endParaRPr>
          </a:p>
        </p:txBody>
      </p:sp>
      <p:sp>
        <p:nvSpPr>
          <p:cNvPr id="4" name="幻灯片图像占位符 3"/>
          <p:cNvSpPr>
            <a:spLocks noGrp="1" noRot="1" noChangeAspect="1"/>
          </p:cNvSpPr>
          <p:nvPr>
            <p:ph type="sldImg" idx="2"/>
          </p:nvPr>
        </p:nvSpPr>
        <p:spPr>
          <a:xfrm>
            <a:off x="481013" y="1279525"/>
            <a:ext cx="6140450" cy="3454400"/>
          </a:xfrm>
          <a:prstGeom prst="rect">
            <a:avLst/>
          </a:prstGeom>
          <a:noFill/>
          <a:ln w="12700">
            <a:solidFill>
              <a:prstClr val="black"/>
            </a:solidFill>
          </a:ln>
        </p:spPr>
        <p:txBody>
          <a:bodyPr vert="horz" lIns="99048" tIns="49524" rIns="99048" bIns="49524" rtlCol="0" anchor="ctr"/>
          <a:lstStyle/>
          <a:p>
            <a:pPr marL="0" marR="0" lvl="0" indent="0" algn="l" defTabSz="742859" rtl="0" eaLnBrk="1" fontAlgn="base" latinLnBrk="0" hangingPunct="1">
              <a:lnSpc>
                <a:spcPct val="100000"/>
              </a:lnSpc>
              <a:spcBef>
                <a:spcPct val="30000"/>
              </a:spcBef>
              <a:spcAft>
                <a:spcPct val="0"/>
              </a:spcAft>
              <a:buClrTx/>
              <a:buSzTx/>
              <a:buFontTx/>
              <a:buNone/>
              <a:defRPr/>
            </a:pPr>
            <a:endParaRPr kumimoji="0" lang="zh-CN" altLang="en-US" sz="10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710248" y="4924643"/>
            <a:ext cx="5681980" cy="4029254"/>
          </a:xfrm>
          <a:prstGeom prst="rect">
            <a:avLst/>
          </a:prstGeom>
        </p:spPr>
        <p:txBody>
          <a:bodyPr vert="horz" lIns="99048" tIns="49524" rIns="99048" bIns="49524" rtlCol="0"/>
          <a:lstStyle/>
          <a:p>
            <a:pPr marL="0" marR="0" lvl="0" indent="0" algn="l" defTabSz="742859" rtl="0" eaLnBrk="1" fontAlgn="base" latinLnBrk="0" hangingPunct="1">
              <a:lnSpc>
                <a:spcPct val="100000"/>
              </a:lnSpc>
              <a:spcBef>
                <a:spcPct val="30000"/>
              </a:spcBef>
              <a:spcAft>
                <a:spcPct val="0"/>
              </a:spcAft>
              <a:buClrTx/>
              <a:buSzTx/>
              <a:buFontTx/>
              <a:buNone/>
              <a:defRPr/>
            </a:pPr>
            <a:r>
              <a:rPr kumimoji="0" lang="zh-CN" altLang="en-US" sz="10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371429" marR="0" lvl="1" indent="0" algn="l" defTabSz="742859" rtl="0" eaLnBrk="1" fontAlgn="base" latinLnBrk="0" hangingPunct="1">
              <a:lnSpc>
                <a:spcPct val="100000"/>
              </a:lnSpc>
              <a:spcBef>
                <a:spcPct val="30000"/>
              </a:spcBef>
              <a:spcAft>
                <a:spcPct val="0"/>
              </a:spcAft>
              <a:buClrTx/>
              <a:buSzTx/>
              <a:buFontTx/>
              <a:buNone/>
              <a:defRPr/>
            </a:pPr>
            <a:r>
              <a:rPr kumimoji="0" lang="zh-CN" altLang="en-US" sz="1000" b="0" i="0" u="none" strike="noStrike" kern="1200" cap="none" spc="0" normalizeH="0" baseline="0" noProof="0">
                <a:ln>
                  <a:noFill/>
                </a:ln>
                <a:solidFill>
                  <a:schemeClr val="tx1"/>
                </a:solidFill>
                <a:effectLst/>
                <a:uLnTx/>
                <a:uFillTx/>
                <a:latin typeface="+mn-lt"/>
                <a:ea typeface="+mn-ea"/>
                <a:cs typeface="+mn-cs"/>
              </a:rPr>
              <a:t>第二级</a:t>
            </a:r>
          </a:p>
          <a:p>
            <a:pPr marL="742859" marR="0" lvl="2" indent="0" algn="l" defTabSz="742859" rtl="0" eaLnBrk="1" fontAlgn="base" latinLnBrk="0" hangingPunct="1">
              <a:lnSpc>
                <a:spcPct val="100000"/>
              </a:lnSpc>
              <a:spcBef>
                <a:spcPct val="30000"/>
              </a:spcBef>
              <a:spcAft>
                <a:spcPct val="0"/>
              </a:spcAft>
              <a:buClrTx/>
              <a:buSzTx/>
              <a:buFontTx/>
              <a:buNone/>
              <a:defRPr/>
            </a:pPr>
            <a:r>
              <a:rPr kumimoji="0" lang="zh-CN" altLang="en-US" sz="1000" b="0" i="0" u="none" strike="noStrike" kern="1200" cap="none" spc="0" normalizeH="0" baseline="0" noProof="0">
                <a:ln>
                  <a:noFill/>
                </a:ln>
                <a:solidFill>
                  <a:schemeClr val="tx1"/>
                </a:solidFill>
                <a:effectLst/>
                <a:uLnTx/>
                <a:uFillTx/>
                <a:latin typeface="+mn-lt"/>
                <a:ea typeface="+mn-ea"/>
                <a:cs typeface="+mn-cs"/>
              </a:rPr>
              <a:t>第三级</a:t>
            </a:r>
          </a:p>
          <a:p>
            <a:pPr marL="1114288" marR="0" lvl="3" indent="0" algn="l" defTabSz="742859" rtl="0" eaLnBrk="1" fontAlgn="base" latinLnBrk="0" hangingPunct="1">
              <a:lnSpc>
                <a:spcPct val="100000"/>
              </a:lnSpc>
              <a:spcBef>
                <a:spcPct val="30000"/>
              </a:spcBef>
              <a:spcAft>
                <a:spcPct val="0"/>
              </a:spcAft>
              <a:buClrTx/>
              <a:buSzTx/>
              <a:buFontTx/>
              <a:buNone/>
              <a:defRPr/>
            </a:pPr>
            <a:r>
              <a:rPr kumimoji="0" lang="zh-CN" altLang="en-US" sz="1000" b="0" i="0" u="none" strike="noStrike" kern="1200" cap="none" spc="0" normalizeH="0" baseline="0" noProof="0">
                <a:ln>
                  <a:noFill/>
                </a:ln>
                <a:solidFill>
                  <a:schemeClr val="tx1"/>
                </a:solidFill>
                <a:effectLst/>
                <a:uLnTx/>
                <a:uFillTx/>
                <a:latin typeface="+mn-lt"/>
                <a:ea typeface="+mn-ea"/>
                <a:cs typeface="+mn-cs"/>
              </a:rPr>
              <a:t>第四级</a:t>
            </a:r>
          </a:p>
          <a:p>
            <a:pPr marL="1485717" marR="0" lvl="4" indent="0" algn="l" defTabSz="742859" rtl="0" eaLnBrk="1" fontAlgn="base" latinLnBrk="0" hangingPunct="1">
              <a:lnSpc>
                <a:spcPct val="100000"/>
              </a:lnSpc>
              <a:spcBef>
                <a:spcPct val="30000"/>
              </a:spcBef>
              <a:spcAft>
                <a:spcPct val="0"/>
              </a:spcAft>
              <a:buClrTx/>
              <a:buSzTx/>
              <a:buFontTx/>
              <a:buNone/>
              <a:defRPr/>
            </a:pPr>
            <a:r>
              <a:rPr kumimoji="0" lang="zh-CN" altLang="en-US" sz="10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9719598"/>
            <a:ext cx="3077739" cy="513428"/>
          </a:xfrm>
          <a:prstGeom prst="rect">
            <a:avLst/>
          </a:prstGeom>
        </p:spPr>
        <p:txBody>
          <a:bodyPr vert="horz" lIns="99048" tIns="49524" rIns="99048" bIns="49524" rtlCol="0" anchor="b"/>
          <a:lstStyle>
            <a:lvl1pPr algn="l" eaLnBrk="1" fontAlgn="auto" hangingPunct="1">
              <a:spcBef>
                <a:spcPts val="0"/>
              </a:spcBef>
              <a:spcAft>
                <a:spcPts val="0"/>
              </a:spcAft>
              <a:defRPr sz="1300">
                <a:latin typeface="+mn-lt"/>
                <a:ea typeface="+mn-ea"/>
              </a:defRPr>
            </a:lvl1pPr>
          </a:lstStyle>
          <a:p>
            <a:pPr defTabSz="742859" rtl="0">
              <a:defRPr/>
            </a:pPr>
            <a:endParaRPr lang="zh-CN" altLang="en-US">
              <a:cs typeface="+mn-cs"/>
            </a:endParaRPr>
          </a:p>
        </p:txBody>
      </p:sp>
      <p:sp>
        <p:nvSpPr>
          <p:cNvPr id="7" name="灯片编号占位符 6"/>
          <p:cNvSpPr>
            <a:spLocks noGrp="1"/>
          </p:cNvSpPr>
          <p:nvPr>
            <p:ph type="sldNum" sz="quarter" idx="5"/>
          </p:nvPr>
        </p:nvSpPr>
        <p:spPr>
          <a:xfrm>
            <a:off x="4023093" y="9719598"/>
            <a:ext cx="3077739" cy="513428"/>
          </a:xfrm>
          <a:prstGeom prst="rect">
            <a:avLst/>
          </a:prstGeom>
        </p:spPr>
        <p:txBody>
          <a:bodyPr vert="horz" lIns="99048" tIns="49524" rIns="99048" bIns="49524" rtlCol="0" anchor="b"/>
          <a:lstStyle>
            <a:lvl1pPr algn="r" eaLnBrk="1" fontAlgn="auto" hangingPunct="1">
              <a:spcBef>
                <a:spcPts val="0"/>
              </a:spcBef>
              <a:spcAft>
                <a:spcPts val="0"/>
              </a:spcAft>
              <a:defRPr sz="1300" smtClean="0">
                <a:latin typeface="+mn-lt"/>
                <a:ea typeface="+mn-ea"/>
              </a:defRPr>
            </a:lvl1pPr>
          </a:lstStyle>
          <a:p>
            <a:pPr defTabSz="742859" rtl="0">
              <a:defRPr/>
            </a:pPr>
            <a:fld id="{03A5FC8D-B777-4536-A8D6-CFC082E5ADC6}" type="slidenum">
              <a:rPr lang="zh-CN" altLang="en-US" smtClean="0">
                <a:cs typeface="+mn-cs"/>
              </a:rPr>
              <a:pPr defTabSz="742859" rtl="0">
                <a:defRPr/>
              </a:pPr>
              <a:t>‹#›</a:t>
            </a:fld>
            <a:endParaRPr lang="zh-CN" altLang="en-US">
              <a:cs typeface="+mn-cs"/>
            </a:endParaRPr>
          </a:p>
        </p:txBody>
      </p:sp>
    </p:spTree>
    <p:extLst>
      <p:ext uri="{BB962C8B-B14F-4D97-AF65-F5344CB8AC3E}">
        <p14:creationId xmlns:p14="http://schemas.microsoft.com/office/powerpoint/2010/main" val="2243791360"/>
      </p:ext>
    </p:extLst>
  </p:cSld>
  <p:clrMap bg1="lt1" tx1="dk1" bg2="lt2" tx2="dk2" accent1="accent1" accent2="accent2" accent3="accent3" accent4="accent4" accent5="accent5" accent6="accent6" hlink="hlink" folHlink="folHlink"/>
  <p:hf sldNum="0" hdr="0" ftr="0" dt="0"/>
  <p:notesStyle>
    <a:lvl1pPr algn="l" defTabSz="685800" rtl="0" fontAlgn="base">
      <a:spcBef>
        <a:spcPct val="30000"/>
      </a:spcBef>
      <a:spcAft>
        <a:spcPct val="0"/>
      </a:spcAft>
      <a:defRPr sz="900" kern="1200">
        <a:solidFill>
          <a:schemeClr val="tx1"/>
        </a:solidFill>
        <a:latin typeface="+mn-lt"/>
        <a:ea typeface="+mn-ea"/>
        <a:cs typeface="+mn-cs"/>
      </a:defRPr>
    </a:lvl1pPr>
    <a:lvl2pPr marL="342900" algn="l" defTabSz="685800" rtl="0" fontAlgn="base">
      <a:spcBef>
        <a:spcPct val="30000"/>
      </a:spcBef>
      <a:spcAft>
        <a:spcPct val="0"/>
      </a:spcAft>
      <a:defRPr sz="900" kern="1200">
        <a:solidFill>
          <a:schemeClr val="tx1"/>
        </a:solidFill>
        <a:latin typeface="+mn-lt"/>
        <a:ea typeface="+mn-ea"/>
        <a:cs typeface="+mn-cs"/>
      </a:defRPr>
    </a:lvl2pPr>
    <a:lvl3pPr marL="685800" algn="l" defTabSz="685800" rtl="0" fontAlgn="base">
      <a:spcBef>
        <a:spcPct val="30000"/>
      </a:spcBef>
      <a:spcAft>
        <a:spcPct val="0"/>
      </a:spcAft>
      <a:defRPr sz="900" kern="1200">
        <a:solidFill>
          <a:schemeClr val="tx1"/>
        </a:solidFill>
        <a:latin typeface="+mn-lt"/>
        <a:ea typeface="+mn-ea"/>
        <a:cs typeface="+mn-cs"/>
      </a:defRPr>
    </a:lvl3pPr>
    <a:lvl4pPr marL="1028700" algn="l" defTabSz="685800" rtl="0" fontAlgn="base">
      <a:spcBef>
        <a:spcPct val="30000"/>
      </a:spcBef>
      <a:spcAft>
        <a:spcPct val="0"/>
      </a:spcAft>
      <a:defRPr sz="900" kern="1200">
        <a:solidFill>
          <a:schemeClr val="tx1"/>
        </a:solidFill>
        <a:latin typeface="+mn-lt"/>
        <a:ea typeface="+mn-ea"/>
        <a:cs typeface="+mn-cs"/>
      </a:defRPr>
    </a:lvl4pPr>
    <a:lvl5pPr marL="1371600" algn="l" defTabSz="685800" rtl="0" fontAlgn="base">
      <a:spcBef>
        <a:spcPct val="30000"/>
      </a:spcBef>
      <a:spcAft>
        <a:spcPct val="0"/>
      </a:spcAft>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pPr algn="just" defTabSz="742859" fontAlgn="auto">
              <a:spcBef>
                <a:spcPts val="0"/>
              </a:spcBef>
              <a:spcAft>
                <a:spcPts val="0"/>
              </a:spcAft>
              <a:defRPr/>
            </a:pPr>
            <a:endParaRPr lang="zh-CN" altLang="en-US" b="1" dirty="0">
              <a:solidFill>
                <a:schemeClr val="bg1"/>
              </a:solidFill>
              <a:latin typeface="方正姚体" panose="02010601030101010101" charset="-122"/>
              <a:ea typeface="方正姚体" panose="02010601030101010101" charset="-122"/>
              <a:sym typeface="+mn-ea"/>
            </a:endParaRPr>
          </a:p>
        </p:txBody>
      </p:sp>
    </p:spTree>
    <p:extLst>
      <p:ext uri="{BB962C8B-B14F-4D97-AF65-F5344CB8AC3E}">
        <p14:creationId xmlns:p14="http://schemas.microsoft.com/office/powerpoint/2010/main" val="299748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base" latinLnBrk="0" hangingPunct="1">
              <a:lnSpc>
                <a:spcPct val="100000"/>
              </a:lnSpc>
              <a:spcBef>
                <a:spcPct val="30000"/>
              </a:spcBef>
              <a:spcAft>
                <a:spcPct val="0"/>
              </a:spcAft>
              <a:buClrTx/>
              <a:buSzTx/>
              <a:buFontTx/>
              <a:buNone/>
              <a:tabLst/>
              <a:defRPr/>
            </a:pPr>
            <a:endParaRPr lang="zh-CN" altLang="zh-CN" sz="900" b="1" dirty="0"/>
          </a:p>
        </p:txBody>
      </p:sp>
    </p:spTree>
    <p:extLst>
      <p:ext uri="{BB962C8B-B14F-4D97-AF65-F5344CB8AC3E}">
        <p14:creationId xmlns:p14="http://schemas.microsoft.com/office/powerpoint/2010/main" val="4139044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51877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48600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94854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06049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69127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2271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92615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69868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800" rtl="0" eaLnBrk="1" fontAlgn="base" latinLnBrk="0" hangingPunct="1">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4187245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97146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59440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46547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4073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indent="0" algn="l" defTabSz="685800" rtl="0" eaLnBrk="1" fontAlgn="base" latinLnBrk="0" hangingPunct="1">
                  <a:lnSpc>
                    <a:spcPct val="100000"/>
                  </a:lnSpc>
                  <a:spcBef>
                    <a:spcPct val="30000"/>
                  </a:spcBef>
                  <a:spcAft>
                    <a:spcPct val="0"/>
                  </a:spcAft>
                  <a:buClrTx/>
                  <a:buSzTx/>
                  <a:buFontTx/>
                  <a:buNone/>
                  <a:tabLst/>
                  <a:defRPr/>
                </a:pPr>
                <a:r>
                  <a:rPr lang="zh-CN" altLang="zh-CN" sz="900" kern="1200" dirty="0" smtClean="0">
                    <a:solidFill>
                      <a:schemeClr val="tx1"/>
                    </a:solidFill>
                    <a:effectLst/>
                    <a:latin typeface="+mn-lt"/>
                    <a:ea typeface="+mn-ea"/>
                    <a:cs typeface="+mn-cs"/>
                  </a:rPr>
                  <a:t>计算出当前区块的目标值之后，就可以利用如下公式进一步计算当前区块的难度值： </a:t>
                </a:r>
              </a:p>
              <a:p>
                <a:pPr marL="0" marR="0" indent="0" algn="l" defTabSz="685800" rtl="0" eaLnBrk="1" fontAlgn="base" latinLnBrk="0" hangingPunct="1">
                  <a:lnSpc>
                    <a:spcPct val="100000"/>
                  </a:lnSpc>
                  <a:spcBef>
                    <a:spcPct val="30000"/>
                  </a:spcBef>
                  <a:spcAft>
                    <a:spcPct val="0"/>
                  </a:spcAft>
                  <a:buClrTx/>
                  <a:buSzTx/>
                  <a:buFontTx/>
                  <a:buNone/>
                  <a:tabLst/>
                  <a:defRPr/>
                </a:pPr>
                <a:r>
                  <a:rPr lang="zh-CN" altLang="zh-CN" sz="900" kern="1200" dirty="0" smtClean="0">
                    <a:solidFill>
                      <a:schemeClr val="tx1"/>
                    </a:solidFill>
                    <a:effectLst/>
                    <a:latin typeface="+mn-lt"/>
                    <a:ea typeface="+mn-ea"/>
                    <a:cs typeface="+mn-cs"/>
                  </a:rPr>
                  <a:t>其中：</a:t>
                </a:r>
                <a:r>
                  <a:rPr lang="en-US" altLang="zh-CN" sz="900" i="0" kern="1200">
                    <a:solidFill>
                      <a:schemeClr val="tx1"/>
                    </a:solidFill>
                    <a:effectLst/>
                    <a:latin typeface="+mn-lt"/>
                    <a:ea typeface="+mn-ea"/>
                    <a:cs typeface="+mn-cs"/>
                  </a:rPr>
                  <a:t>Target</a:t>
                </a:r>
                <a:r>
                  <a:rPr lang="zh-CN" altLang="zh-CN" sz="900" i="0" kern="1200">
                    <a:solidFill>
                      <a:schemeClr val="tx1"/>
                    </a:solidFill>
                    <a:effectLst/>
                    <a:latin typeface="+mn-lt"/>
                    <a:ea typeface="+mn-ea"/>
                    <a:cs typeface="+mn-cs"/>
                  </a:rPr>
                  <a:t>_创世区块</a:t>
                </a:r>
                <a:r>
                  <a:rPr lang="zh-CN" altLang="zh-CN" sz="900" kern="1200" dirty="0">
                    <a:solidFill>
                      <a:schemeClr val="tx1"/>
                    </a:solidFill>
                    <a:effectLst/>
                    <a:latin typeface="+mn-lt"/>
                    <a:ea typeface="+mn-ea"/>
                    <a:cs typeface="+mn-cs"/>
                  </a:rPr>
                  <a:t>是创世区块的目标值，是一个固定值；</a:t>
                </a:r>
                <a:r>
                  <a:rPr lang="en-US" altLang="zh-CN" sz="900" i="0" kern="1200">
                    <a:solidFill>
                      <a:schemeClr val="tx1"/>
                    </a:solidFill>
                    <a:effectLst/>
                    <a:latin typeface="+mn-lt"/>
                    <a:ea typeface="+mn-ea"/>
                    <a:cs typeface="+mn-cs"/>
                  </a:rPr>
                  <a:t>Target</a:t>
                </a:r>
                <a:r>
                  <a:rPr lang="zh-CN" altLang="zh-CN" sz="900" i="0" kern="1200">
                    <a:solidFill>
                      <a:schemeClr val="tx1"/>
                    </a:solidFill>
                    <a:effectLst/>
                    <a:latin typeface="+mn-lt"/>
                    <a:ea typeface="+mn-ea"/>
                    <a:cs typeface="+mn-cs"/>
                  </a:rPr>
                  <a:t>_当前区块</a:t>
                </a:r>
                <a:r>
                  <a:rPr lang="zh-CN" altLang="zh-CN" sz="900" kern="1200" dirty="0">
                    <a:solidFill>
                      <a:schemeClr val="tx1"/>
                    </a:solidFill>
                    <a:effectLst/>
                    <a:latin typeface="+mn-lt"/>
                    <a:ea typeface="+mn-ea"/>
                    <a:cs typeface="+mn-cs"/>
                  </a:rPr>
                  <a:t>是当前区块的目标值，可以根据上文中</a:t>
                </a:r>
                <a:r>
                  <a:rPr lang="en-US" altLang="zh-CN" sz="900" kern="1200" dirty="0">
                    <a:solidFill>
                      <a:schemeClr val="tx1"/>
                    </a:solidFill>
                    <a:effectLst/>
                    <a:latin typeface="+mn-lt"/>
                    <a:ea typeface="+mn-ea"/>
                    <a:cs typeface="+mn-cs"/>
                  </a:rPr>
                  <a:t>Target</a:t>
                </a:r>
                <a:r>
                  <a:rPr lang="zh-CN" altLang="zh-CN" sz="900" kern="1200" dirty="0">
                    <a:solidFill>
                      <a:schemeClr val="tx1"/>
                    </a:solidFill>
                    <a:effectLst/>
                    <a:latin typeface="+mn-lt"/>
                    <a:ea typeface="+mn-ea"/>
                    <a:cs typeface="+mn-cs"/>
                  </a:rPr>
                  <a:t>公式利用当前区块头的</a:t>
                </a:r>
                <a:r>
                  <a:rPr lang="en-US" altLang="zh-CN" sz="900" kern="1200" dirty="0">
                    <a:solidFill>
                      <a:schemeClr val="tx1"/>
                    </a:solidFill>
                    <a:effectLst/>
                    <a:latin typeface="+mn-lt"/>
                    <a:ea typeface="+mn-ea"/>
                    <a:cs typeface="+mn-cs"/>
                  </a:rPr>
                  <a:t>Bits</a:t>
                </a:r>
                <a:r>
                  <a:rPr lang="zh-CN" altLang="zh-CN" sz="900" kern="1200" dirty="0">
                    <a:solidFill>
                      <a:schemeClr val="tx1"/>
                    </a:solidFill>
                    <a:effectLst/>
                    <a:latin typeface="+mn-lt"/>
                    <a:ea typeface="+mn-ea"/>
                    <a:cs typeface="+mn-cs"/>
                  </a:rPr>
                  <a:t>字段值计算得出。创世区块中，定义</a:t>
                </a:r>
                <a:r>
                  <a:rPr lang="en-US" altLang="zh-CN" sz="900" kern="1200" dirty="0">
                    <a:solidFill>
                      <a:schemeClr val="tx1"/>
                    </a:solidFill>
                    <a:effectLst/>
                    <a:latin typeface="+mn-lt"/>
                    <a:ea typeface="+mn-ea"/>
                    <a:cs typeface="+mn-cs"/>
                  </a:rPr>
                  <a:t>Bits</a:t>
                </a:r>
                <a:r>
                  <a:rPr lang="zh-CN" altLang="zh-CN" sz="900" kern="1200" dirty="0">
                    <a:solidFill>
                      <a:schemeClr val="tx1"/>
                    </a:solidFill>
                    <a:effectLst/>
                    <a:latin typeface="+mn-lt"/>
                    <a:ea typeface="+mn-ea"/>
                    <a:cs typeface="+mn-cs"/>
                  </a:rPr>
                  <a:t>值为</a:t>
                </a:r>
                <a:r>
                  <a:rPr lang="en-US" altLang="zh-CN" sz="900" kern="1200" dirty="0">
                    <a:solidFill>
                      <a:schemeClr val="tx1"/>
                    </a:solidFill>
                    <a:effectLst/>
                    <a:latin typeface="+mn-lt"/>
                    <a:ea typeface="+mn-ea"/>
                    <a:cs typeface="+mn-cs"/>
                  </a:rPr>
                  <a:t>0x1d00ffff</a:t>
                </a:r>
                <a:r>
                  <a:rPr lang="zh-CN" altLang="zh-CN" sz="900" kern="1200" dirty="0">
                    <a:solidFill>
                      <a:schemeClr val="tx1"/>
                    </a:solidFill>
                    <a:effectLst/>
                    <a:latin typeface="+mn-lt"/>
                    <a:ea typeface="+mn-ea"/>
                    <a:cs typeface="+mn-cs"/>
                  </a:rPr>
                  <a:t>时，难度值为</a:t>
                </a:r>
                <a:r>
                  <a:rPr lang="en-US" altLang="zh-CN" sz="900" kern="1200" dirty="0">
                    <a:solidFill>
                      <a:schemeClr val="tx1"/>
                    </a:solidFill>
                    <a:effectLst/>
                    <a:latin typeface="+mn-lt"/>
                    <a:ea typeface="+mn-ea"/>
                    <a:cs typeface="+mn-cs"/>
                  </a:rPr>
                  <a:t>1</a:t>
                </a:r>
                <a:r>
                  <a:rPr lang="zh-CN" altLang="zh-CN" sz="900" kern="1200" dirty="0">
                    <a:solidFill>
                      <a:schemeClr val="tx1"/>
                    </a:solidFill>
                    <a:effectLst/>
                    <a:latin typeface="+mn-lt"/>
                    <a:ea typeface="+mn-ea"/>
                    <a:cs typeface="+mn-cs"/>
                  </a:rPr>
                  <a:t>。根据</a:t>
                </a:r>
                <a:r>
                  <a:rPr lang="en-US" altLang="zh-CN" sz="900" kern="1200" dirty="0">
                    <a:solidFill>
                      <a:schemeClr val="tx1"/>
                    </a:solidFill>
                    <a:effectLst/>
                    <a:latin typeface="+mn-lt"/>
                    <a:ea typeface="+mn-ea"/>
                    <a:cs typeface="+mn-cs"/>
                  </a:rPr>
                  <a:t>Bits</a:t>
                </a:r>
                <a:r>
                  <a:rPr lang="zh-CN" altLang="zh-CN" sz="900" kern="1200" dirty="0">
                    <a:solidFill>
                      <a:schemeClr val="tx1"/>
                    </a:solidFill>
                    <a:effectLst/>
                    <a:latin typeface="+mn-lt"/>
                    <a:ea typeface="+mn-ea"/>
                    <a:cs typeface="+mn-cs"/>
                  </a:rPr>
                  <a:t>值，</a:t>
                </a:r>
                <a:r>
                  <a:rPr lang="en-US" altLang="zh-CN" sz="900" i="0" kern="1200">
                    <a:solidFill>
                      <a:schemeClr val="tx1"/>
                    </a:solidFill>
                    <a:effectLst/>
                    <a:latin typeface="+mn-lt"/>
                    <a:ea typeface="+mn-ea"/>
                    <a:cs typeface="+mn-cs"/>
                  </a:rPr>
                  <a:t>Target</a:t>
                </a:r>
                <a:r>
                  <a:rPr lang="zh-CN" altLang="zh-CN" sz="900" i="0" kern="1200">
                    <a:solidFill>
                      <a:schemeClr val="tx1"/>
                    </a:solidFill>
                    <a:effectLst/>
                    <a:latin typeface="+mn-lt"/>
                    <a:ea typeface="+mn-ea"/>
                    <a:cs typeface="+mn-cs"/>
                  </a:rPr>
                  <a:t>_创世区块</a:t>
                </a:r>
                <a:r>
                  <a:rPr lang="zh-CN" altLang="zh-CN" sz="900" kern="1200" dirty="0">
                    <a:solidFill>
                      <a:schemeClr val="tx1"/>
                    </a:solidFill>
                    <a:effectLst/>
                    <a:latin typeface="+mn-lt"/>
                    <a:ea typeface="+mn-ea"/>
                    <a:cs typeface="+mn-cs"/>
                  </a:rPr>
                  <a:t>的计算公式为</a:t>
                </a:r>
                <a:r>
                  <a:rPr lang="zh-CN" altLang="zh-CN" sz="900" kern="1200" dirty="0" smtClean="0">
                    <a:solidFill>
                      <a:schemeClr val="tx1"/>
                    </a:solidFill>
                    <a:effectLst/>
                    <a:latin typeface="+mn-lt"/>
                    <a:ea typeface="+mn-ea"/>
                    <a:cs typeface="+mn-cs"/>
                  </a:rPr>
                  <a:t>：</a:t>
                </a:r>
                <a:endParaRPr lang="en-US" altLang="zh-CN" sz="900" kern="1200" dirty="0" smtClean="0">
                  <a:solidFill>
                    <a:schemeClr val="tx1"/>
                  </a:solidFill>
                  <a:effectLst/>
                  <a:latin typeface="+mn-lt"/>
                  <a:ea typeface="+mn-ea"/>
                  <a:cs typeface="+mn-cs"/>
                </a:endParaRPr>
              </a:p>
              <a:p>
                <a:pPr marL="0" marR="0" indent="0" algn="l" defTabSz="685800" rtl="0" eaLnBrk="1" fontAlgn="base" latinLnBrk="0" hangingPunct="1">
                  <a:lnSpc>
                    <a:spcPct val="100000"/>
                  </a:lnSpc>
                  <a:spcBef>
                    <a:spcPct val="30000"/>
                  </a:spcBef>
                  <a:spcAft>
                    <a:spcPct val="0"/>
                  </a:spcAft>
                  <a:buClrTx/>
                  <a:buSzTx/>
                  <a:buFontTx/>
                  <a:buNone/>
                  <a:tabLst/>
                  <a:defRPr/>
                </a:pPr>
                <a:endParaRPr lang="en-US" altLang="zh-CN" sz="900" kern="1200" dirty="0" smtClean="0">
                  <a:solidFill>
                    <a:schemeClr val="tx1"/>
                  </a:solidFill>
                  <a:effectLst/>
                  <a:latin typeface="+mn-lt"/>
                  <a:ea typeface="+mn-ea"/>
                  <a:cs typeface="+mn-cs"/>
                </a:endParaRPr>
              </a:p>
              <a:p>
                <a:pPr marL="0" marR="0" indent="0" algn="l" defTabSz="685800" rtl="0" eaLnBrk="1" fontAlgn="base" latinLnBrk="0" hangingPunct="1">
                  <a:lnSpc>
                    <a:spcPct val="100000"/>
                  </a:lnSpc>
                  <a:spcBef>
                    <a:spcPct val="30000"/>
                  </a:spcBef>
                  <a:spcAft>
                    <a:spcPct val="0"/>
                  </a:spcAft>
                  <a:buClrTx/>
                  <a:buSzTx/>
                  <a:buFontTx/>
                  <a:buNone/>
                  <a:tabLst/>
                  <a:defRPr/>
                </a:pPr>
                <a:r>
                  <a:rPr lang="en-US" altLang="zh-CN" sz="900" kern="1200" dirty="0" smtClean="0">
                    <a:solidFill>
                      <a:schemeClr val="tx1"/>
                    </a:solidFill>
                    <a:effectLst/>
                    <a:latin typeface="+mn-lt"/>
                    <a:ea typeface="+mn-ea"/>
                    <a:cs typeface="+mn-cs"/>
                  </a:rPr>
                  <a:t> </a:t>
                </a:r>
                <a:r>
                  <a:rPr lang="zh-CN" altLang="zh-CN" sz="900" kern="1200" dirty="0" smtClean="0">
                    <a:solidFill>
                      <a:schemeClr val="tx1"/>
                    </a:solidFill>
                    <a:effectLst/>
                    <a:latin typeface="+mn-lt"/>
                    <a:ea typeface="+mn-ea"/>
                    <a:cs typeface="+mn-cs"/>
                  </a:rPr>
                  <a:t>因此，区块</a:t>
                </a:r>
                <a:r>
                  <a:rPr lang="en-US" altLang="zh-CN" sz="900" kern="1200" dirty="0" smtClean="0">
                    <a:solidFill>
                      <a:schemeClr val="tx1"/>
                    </a:solidFill>
                    <a:effectLst/>
                    <a:latin typeface="+mn-lt"/>
                    <a:ea typeface="+mn-ea"/>
                    <a:cs typeface="+mn-cs"/>
                  </a:rPr>
                  <a:t>#556459</a:t>
                </a:r>
                <a:r>
                  <a:rPr lang="zh-CN" altLang="zh-CN" sz="900" kern="1200" dirty="0" smtClean="0">
                    <a:solidFill>
                      <a:schemeClr val="tx1"/>
                    </a:solidFill>
                    <a:effectLst/>
                    <a:latin typeface="+mn-lt"/>
                    <a:ea typeface="+mn-ea"/>
                    <a:cs typeface="+mn-cs"/>
                  </a:rPr>
                  <a:t>的难度计算公式为：</a:t>
                </a:r>
                <a:endParaRPr lang="en-US" altLang="zh-CN" sz="900" kern="1200" dirty="0" smtClean="0">
                  <a:solidFill>
                    <a:schemeClr val="tx1"/>
                  </a:solidFill>
                  <a:effectLst/>
                  <a:latin typeface="+mn-lt"/>
                  <a:ea typeface="+mn-ea"/>
                  <a:cs typeface="+mn-cs"/>
                </a:endParaRPr>
              </a:p>
              <a:p>
                <a:pPr marL="0" marR="0" indent="0" algn="l" defTabSz="685800" rtl="0" eaLnBrk="1" fontAlgn="base" latinLnBrk="0" hangingPunct="1">
                  <a:lnSpc>
                    <a:spcPct val="100000"/>
                  </a:lnSpc>
                  <a:spcBef>
                    <a:spcPct val="30000"/>
                  </a:spcBef>
                  <a:spcAft>
                    <a:spcPct val="0"/>
                  </a:spcAft>
                  <a:buClrTx/>
                  <a:buSzTx/>
                  <a:buFontTx/>
                  <a:buNone/>
                  <a:tabLst/>
                  <a:defRPr/>
                </a:pPr>
                <a:endParaRPr lang="en-US" altLang="zh-CN" sz="900" kern="1200" dirty="0" smtClean="0">
                  <a:solidFill>
                    <a:schemeClr val="tx1"/>
                  </a:solidFill>
                  <a:effectLst/>
                  <a:latin typeface="+mn-lt"/>
                  <a:ea typeface="+mn-ea"/>
                  <a:cs typeface="+mn-cs"/>
                </a:endParaRPr>
              </a:p>
              <a:p>
                <a:pPr marL="0" marR="0" indent="0" algn="l" defTabSz="685800" rtl="0" eaLnBrk="1" fontAlgn="base" latinLnBrk="0" hangingPunct="1">
                  <a:lnSpc>
                    <a:spcPct val="100000"/>
                  </a:lnSpc>
                  <a:spcBef>
                    <a:spcPct val="30000"/>
                  </a:spcBef>
                  <a:spcAft>
                    <a:spcPct val="0"/>
                  </a:spcAft>
                  <a:buClrTx/>
                  <a:buSzTx/>
                  <a:buFontTx/>
                  <a:buNone/>
                  <a:tabLst/>
                  <a:defRPr/>
                </a:pPr>
                <a:r>
                  <a:rPr lang="zh-CN" altLang="zh-CN" sz="900" kern="1200" dirty="0" smtClean="0">
                    <a:solidFill>
                      <a:schemeClr val="tx1"/>
                    </a:solidFill>
                    <a:effectLst/>
                    <a:latin typeface="+mn-lt"/>
                    <a:ea typeface="+mn-ea"/>
                    <a:cs typeface="+mn-cs"/>
                  </a:rPr>
                  <a:t>区块链的网络难度并非一成不变的，而是根据网络算力的情况不断调整，例如比特币网络要动态调整难度以保证平均每</a:t>
                </a:r>
                <a:r>
                  <a:rPr lang="en-US" altLang="zh-CN" sz="900" kern="1200" dirty="0" smtClean="0">
                    <a:solidFill>
                      <a:schemeClr val="tx1"/>
                    </a:solidFill>
                    <a:effectLst/>
                    <a:latin typeface="+mn-lt"/>
                    <a:ea typeface="+mn-ea"/>
                    <a:cs typeface="+mn-cs"/>
                  </a:rPr>
                  <a:t>10</a:t>
                </a:r>
                <a:r>
                  <a:rPr lang="zh-CN" altLang="zh-CN" sz="900" kern="1200" dirty="0" smtClean="0">
                    <a:solidFill>
                      <a:schemeClr val="tx1"/>
                    </a:solidFill>
                    <a:effectLst/>
                    <a:latin typeface="+mn-lt"/>
                    <a:ea typeface="+mn-ea"/>
                    <a:cs typeface="+mn-cs"/>
                  </a:rPr>
                  <a:t>分钟的区块生成速度，这是比特币新币发行和交易完成的基础，需要在长期内保持相对稳定。由于近些年来挖矿设备不断更新和升级，矿工不断加入和流失，导致全网算力保持实时变化，但整体来看在不断地提高。在网络难度不变的情况下，全网算力越大，出块时间越快。因此，为了保证比特币的平均出块时间稳定在</a:t>
                </a:r>
                <a:r>
                  <a:rPr lang="en-US" altLang="zh-CN" sz="900" kern="1200" dirty="0" smtClean="0">
                    <a:solidFill>
                      <a:schemeClr val="tx1"/>
                    </a:solidFill>
                    <a:effectLst/>
                    <a:latin typeface="+mn-lt"/>
                    <a:ea typeface="+mn-ea"/>
                    <a:cs typeface="+mn-cs"/>
                  </a:rPr>
                  <a:t>10</a:t>
                </a:r>
                <a:r>
                  <a:rPr lang="zh-CN" altLang="zh-CN" sz="900" kern="1200" dirty="0" smtClean="0">
                    <a:solidFill>
                      <a:schemeClr val="tx1"/>
                    </a:solidFill>
                    <a:effectLst/>
                    <a:latin typeface="+mn-lt"/>
                    <a:ea typeface="+mn-ea"/>
                    <a:cs typeface="+mn-cs"/>
                  </a:rPr>
                  <a:t>分钟左右，难度也呈现出逐渐提高的趋势。</a:t>
                </a:r>
              </a:p>
              <a:p>
                <a:pPr marL="0" marR="0" indent="0" algn="l" defTabSz="685800" rtl="0" eaLnBrk="1" fontAlgn="base" latinLnBrk="0" hangingPunct="1">
                  <a:lnSpc>
                    <a:spcPct val="100000"/>
                  </a:lnSpc>
                  <a:spcBef>
                    <a:spcPct val="30000"/>
                  </a:spcBef>
                  <a:spcAft>
                    <a:spcPct val="0"/>
                  </a:spcAft>
                  <a:buClrTx/>
                  <a:buSzTx/>
                  <a:buFontTx/>
                  <a:buNone/>
                  <a:tabLst/>
                  <a:defRPr/>
                </a:pPr>
                <a:endParaRPr lang="zh-CN" altLang="zh-CN" sz="900" kern="1200" dirty="0">
                  <a:solidFill>
                    <a:schemeClr val="tx1"/>
                  </a:solidFill>
                  <a:effectLst/>
                  <a:latin typeface="+mn-lt"/>
                  <a:ea typeface="+mn-ea"/>
                  <a:cs typeface="+mn-cs"/>
                </a:endParaRPr>
              </a:p>
              <a:p>
                <a:endParaRPr lang="zh-CN" altLang="en-US" dirty="0"/>
              </a:p>
            </p:txBody>
          </p:sp>
        </mc:Fallback>
      </mc:AlternateContent>
    </p:spTree>
    <p:extLst>
      <p:ext uri="{BB962C8B-B14F-4D97-AF65-F5344CB8AC3E}">
        <p14:creationId xmlns:p14="http://schemas.microsoft.com/office/powerpoint/2010/main" val="3757651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03005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60432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09069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800" rtl="0" eaLnBrk="1" fontAlgn="base" latinLnBrk="0" hangingPunct="1">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1796052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77364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38458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55409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38458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18059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87337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06161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56168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27602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563187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36305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939604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68358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45580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60355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543874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800" rtl="0" eaLnBrk="1" fontAlgn="base" latinLnBrk="0" hangingPunct="1">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2608832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36479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800" rtl="0" eaLnBrk="1" fontAlgn="base" latinLnBrk="0" hangingPunct="1">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1335856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14507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701278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047844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691684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19509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672423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962203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652660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748003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233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93999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616697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072150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10169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478911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31947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703087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519337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831852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960271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624377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613757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991321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332188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813723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153290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88648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986002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663658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931098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693528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90801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53976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44216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AC609A-BEDA-42EE-9140-51B44F7329A8}" type="datetime1">
              <a:rPr lang="zh-CN" altLang="en-US" smtClean="0"/>
              <a:pPr/>
              <a:t>2022/11/24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457951" y="4767264"/>
            <a:ext cx="2057400" cy="273844"/>
          </a:xfrm>
          <a:prstGeom prst="rect">
            <a:avLst/>
          </a:prstGeom>
        </p:spPr>
        <p:txBody>
          <a:bodyPr/>
          <a:lstStyle/>
          <a:p>
            <a:fld id="{3A6CB786-46D9-4309-B80A-03D684D1554E}"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510A126-B55C-4526-909C-39A317C586BC}" type="datetime1">
              <a:rPr lang="zh-CN" altLang="en-US" smtClean="0"/>
              <a:pPr/>
              <a:t>2022/11/24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6457951" y="4767264"/>
            <a:ext cx="2057400" cy="273844"/>
          </a:xfrm>
          <a:prstGeom prst="rect">
            <a:avLst/>
          </a:prstGeom>
        </p:spPr>
        <p:txBody>
          <a:bodyPr/>
          <a:lstStyle/>
          <a:p>
            <a:fld id="{3A6CB786-46D9-4309-B80A-03D684D1554E}" type="slidenum">
              <a:rPr lang="zh-CN" altLang="en-US" smtClean="0"/>
              <a:pPr/>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D1AEAC9-2BDC-4A0A-8DBB-F1254BBA864F}" type="datetime1">
              <a:rPr lang="zh-CN" altLang="en-US" smtClean="0"/>
              <a:pPr/>
              <a:t>2022/11/24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6457951" y="4767264"/>
            <a:ext cx="2057400" cy="273844"/>
          </a:xfrm>
          <a:prstGeom prst="rect">
            <a:avLst/>
          </a:prstGeom>
        </p:spPr>
        <p:txBody>
          <a:bodyPr/>
          <a:lstStyle/>
          <a:p>
            <a:fld id="{3A6CB786-46D9-4309-B80A-03D684D1554E}" type="slidenum">
              <a:rPr lang="zh-CN" altLang="en-US" smtClean="0"/>
              <a:pPr/>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536"/>
            <a:ext cx="9144000" cy="5142741"/>
          </a:xfrm>
          <a:prstGeom prst="rect">
            <a:avLst/>
          </a:prstGeom>
        </p:spPr>
      </p:pic>
      <p:sp>
        <p:nvSpPr>
          <p:cNvPr id="11" name="矩形 10"/>
          <p:cNvSpPr/>
          <p:nvPr userDrawn="1"/>
        </p:nvSpPr>
        <p:spPr>
          <a:xfrm>
            <a:off x="630553" y="340088"/>
            <a:ext cx="302899" cy="302898"/>
          </a:xfrm>
          <a:prstGeom prst="rect">
            <a:avLst/>
          </a:prstGeom>
          <a:noFill/>
          <a:ln w="38100">
            <a:solidFill>
              <a:srgbClr val="0260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2" name="矩形 11"/>
          <p:cNvSpPr/>
          <p:nvPr userDrawn="1"/>
        </p:nvSpPr>
        <p:spPr>
          <a:xfrm>
            <a:off x="554356" y="486625"/>
            <a:ext cx="217173" cy="217173"/>
          </a:xfrm>
          <a:prstGeom prst="rect">
            <a:avLst/>
          </a:prstGeom>
          <a:solidFill>
            <a:srgbClr val="0284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ACC0C80-84E3-4557-AFBC-696496120074}" type="datetime1">
              <a:rPr lang="zh-CN" altLang="en-US" smtClean="0"/>
              <a:pPr/>
              <a:t>2022/11/24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6457951" y="4767264"/>
            <a:ext cx="2057400" cy="273844"/>
          </a:xfrm>
          <a:prstGeom prst="rect">
            <a:avLst/>
          </a:prstGeom>
        </p:spPr>
        <p:txBody>
          <a:bodyPr/>
          <a:lstStyle/>
          <a:p>
            <a:fld id="{3A6CB786-46D9-4309-B80A-03D684D1554E}" type="slidenum">
              <a:rPr lang="zh-CN" altLang="en-US" smtClean="0"/>
              <a:pPr/>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7" y="-6536"/>
            <a:ext cx="9142651" cy="5142741"/>
          </a:xfrm>
          <a:prstGeom prst="rect">
            <a:avLst/>
          </a:prstGeom>
        </p:spPr>
      </p:pic>
      <p:sp>
        <p:nvSpPr>
          <p:cNvPr id="7" name="矩形 6"/>
          <p:cNvSpPr/>
          <p:nvPr userDrawn="1"/>
        </p:nvSpPr>
        <p:spPr>
          <a:xfrm>
            <a:off x="0" y="12"/>
            <a:ext cx="9144000" cy="5172617"/>
          </a:xfrm>
          <a:prstGeom prst="rect">
            <a:avLst/>
          </a:prstGeom>
          <a:blipFill dpi="0" rotWithShape="1">
            <a:blip r:embed="rId3" cstate="print"/>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7D3824E-0C56-4B1F-8630-400C75166657}" type="datetime1">
              <a:rPr lang="zh-CN" altLang="en-US" smtClean="0"/>
              <a:pPr/>
              <a:t>2022/11/24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0F294BE-215C-46F4-AD4D-83824C4CA06D}" type="slidenum">
              <a:rPr lang="zh-CN" altLang="en-US" smtClean="0"/>
              <a:pPr/>
              <a:t>‹#›</a:t>
            </a:fld>
            <a:endParaRPr lang="zh-CN" altLang="en-US"/>
          </a:p>
        </p:txBody>
      </p:sp>
      <p:pic>
        <p:nvPicPr>
          <p:cNvPr id="7" name="图片 6">
            <a:extLst>
              <a:ext uri="{FF2B5EF4-FFF2-40B4-BE49-F238E27FC236}">
                <a16:creationId xmlns="" xmlns:a16="http://schemas.microsoft.com/office/drawing/2014/main" id="{D78D0A6E-CBF2-4EF7-BB8A-8D01CEE3E9A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210" b="-246"/>
          <a:stretch>
            <a:fillRect/>
          </a:stretch>
        </p:blipFill>
        <p:spPr>
          <a:xfrm>
            <a:off x="0" y="10"/>
            <a:ext cx="9144000" cy="5118683"/>
          </a:xfrm>
          <a:prstGeom prst="rect">
            <a:avLst/>
          </a:prstGeom>
        </p:spPr>
      </p:pic>
    </p:spTree>
    <p:extLst>
      <p:ext uri="{BB962C8B-B14F-4D97-AF65-F5344CB8AC3E}">
        <p14:creationId xmlns:p14="http://schemas.microsoft.com/office/powerpoint/2010/main" val="1432407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270473E-FE0F-48A1-BC6F-CCD8A9FC8366}" type="datetime1">
              <a:rPr lang="zh-CN" altLang="en-US" smtClean="0"/>
              <a:pPr/>
              <a:t>2022/11/24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0F294BE-215C-46F4-AD4D-83824C4CA06D}" type="slidenum">
              <a:rPr lang="zh-CN" altLang="en-US" smtClean="0"/>
              <a:pPr/>
              <a:t>‹#›</a:t>
            </a:fld>
            <a:endParaRPr lang="zh-CN" altLang="en-US"/>
          </a:p>
        </p:txBody>
      </p:sp>
    </p:spTree>
    <p:extLst>
      <p:ext uri="{BB962C8B-B14F-4D97-AF65-F5344CB8AC3E}">
        <p14:creationId xmlns:p14="http://schemas.microsoft.com/office/powerpoint/2010/main" val="2504671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defTabSz="514319" rtl="0">
              <a:defRPr/>
            </a:pPr>
            <a:fld id="{39D96063-4356-47A6-A1FC-19642B1DE236}" type="datetime1">
              <a:rPr lang="zh-CN" altLang="en-US" smtClean="0">
                <a:cs typeface="+mn-cs"/>
              </a:rPr>
              <a:pPr defTabSz="514319" rtl="0">
                <a:defRPr/>
              </a:pPr>
              <a:t>2022/11/24</a:t>
            </a:fld>
            <a:endParaRPr lang="zh-CN" altLang="en-US">
              <a:cs typeface="+mn-cs"/>
            </a:endParaRPr>
          </a:p>
        </p:txBody>
      </p:sp>
      <p:sp>
        <p:nvSpPr>
          <p:cNvPr id="5" name="Footer Placeholder 4"/>
          <p:cNvSpPr>
            <a:spLocks noGrp="1"/>
          </p:cNvSpPr>
          <p:nvPr>
            <p:ph type="ftr" sz="quarter" idx="11"/>
          </p:nvPr>
        </p:nvSpPr>
        <p:spPr/>
        <p:txBody>
          <a:bodyPr/>
          <a:lstStyle/>
          <a:p>
            <a:pPr defTabSz="514319" rtl="0">
              <a:defRPr/>
            </a:pPr>
            <a:endParaRPr lang="zh-CN" altLang="en-US">
              <a:cs typeface="+mn-cs"/>
            </a:endParaRPr>
          </a:p>
        </p:txBody>
      </p:sp>
      <p:sp>
        <p:nvSpPr>
          <p:cNvPr id="6" name="Slide Number Placeholder 5"/>
          <p:cNvSpPr>
            <a:spLocks noGrp="1"/>
          </p:cNvSpPr>
          <p:nvPr>
            <p:ph type="sldNum" sz="quarter" idx="12"/>
          </p:nvPr>
        </p:nvSpPr>
        <p:spPr/>
        <p:txBody>
          <a:bodyPr/>
          <a:lstStyle/>
          <a:p>
            <a:pPr defTabSz="514319" rtl="0">
              <a:defRPr/>
            </a:pPr>
            <a:fld id="{25B13E1B-81BC-4A42-A43C-47D469B3DE44}" type="slidenum">
              <a:rPr lang="zh-CN" altLang="en-US" smtClean="0">
                <a:cs typeface="+mn-cs"/>
              </a:rPr>
              <a:pPr defTabSz="514319" rtl="0">
                <a:defRPr/>
              </a:pPr>
              <a:t>‹#›</a:t>
            </a:fld>
            <a:endParaRPr lang="zh-CN" altLang="en-US">
              <a:cs typeface="+mn-cs"/>
            </a:endParaRPr>
          </a:p>
        </p:txBody>
      </p:sp>
    </p:spTree>
    <p:extLst>
      <p:ext uri="{BB962C8B-B14F-4D97-AF65-F5344CB8AC3E}">
        <p14:creationId xmlns:p14="http://schemas.microsoft.com/office/powerpoint/2010/main" val="30126696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326E4BE-3387-42BD-9DC1-1E281AB37E8F}" type="datetime1">
              <a:rPr lang="zh-CN" altLang="en-US" smtClean="0"/>
              <a:pPr/>
              <a:t>2022/11/24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0F294BE-215C-46F4-AD4D-83824C4CA06D}" type="slidenum">
              <a:rPr lang="zh-CN" altLang="en-US" smtClean="0"/>
              <a:pPr/>
              <a:t>‹#›</a:t>
            </a:fld>
            <a:endParaRPr lang="zh-CN" altLang="en-US"/>
          </a:p>
        </p:txBody>
      </p:sp>
    </p:spTree>
    <p:extLst>
      <p:ext uri="{BB962C8B-B14F-4D97-AF65-F5344CB8AC3E}">
        <p14:creationId xmlns:p14="http://schemas.microsoft.com/office/powerpoint/2010/main" val="3057523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defTabSz="514319" rtl="0">
              <a:defRPr/>
            </a:pPr>
            <a:fld id="{D16A45D1-A3D9-4B83-A071-B27BB7874F00}" type="datetime1">
              <a:rPr lang="zh-CN" altLang="en-US" smtClean="0">
                <a:cs typeface="+mn-cs"/>
              </a:rPr>
              <a:pPr defTabSz="514319" rtl="0">
                <a:defRPr/>
              </a:pPr>
              <a:t>2022/11/24</a:t>
            </a:fld>
            <a:endParaRPr lang="zh-CN" altLang="en-US">
              <a:cs typeface="+mn-cs"/>
            </a:endParaRPr>
          </a:p>
        </p:txBody>
      </p:sp>
      <p:sp>
        <p:nvSpPr>
          <p:cNvPr id="8" name="Footer Placeholder 7"/>
          <p:cNvSpPr>
            <a:spLocks noGrp="1"/>
          </p:cNvSpPr>
          <p:nvPr>
            <p:ph type="ftr" sz="quarter" idx="11"/>
          </p:nvPr>
        </p:nvSpPr>
        <p:spPr/>
        <p:txBody>
          <a:bodyPr/>
          <a:lstStyle/>
          <a:p>
            <a:pPr defTabSz="514319" rtl="0">
              <a:defRPr/>
            </a:pPr>
            <a:endParaRPr lang="zh-CN" altLang="en-US">
              <a:cs typeface="+mn-cs"/>
            </a:endParaRPr>
          </a:p>
        </p:txBody>
      </p:sp>
      <p:sp>
        <p:nvSpPr>
          <p:cNvPr id="9" name="Slide Number Placeholder 8"/>
          <p:cNvSpPr>
            <a:spLocks noGrp="1"/>
          </p:cNvSpPr>
          <p:nvPr>
            <p:ph type="sldNum" sz="quarter" idx="12"/>
          </p:nvPr>
        </p:nvSpPr>
        <p:spPr/>
        <p:txBody>
          <a:bodyPr/>
          <a:lstStyle/>
          <a:p>
            <a:pPr defTabSz="514319" rtl="0">
              <a:defRPr/>
            </a:pPr>
            <a:fld id="{25B13E1B-81BC-4A42-A43C-47D469B3DE44}" type="slidenum">
              <a:rPr lang="zh-CN" altLang="en-US" smtClean="0">
                <a:cs typeface="+mn-cs"/>
              </a:rPr>
              <a:pPr defTabSz="514319" rtl="0">
                <a:defRPr/>
              </a:pPr>
              <a:t>‹#›</a:t>
            </a:fld>
            <a:endParaRPr lang="zh-CN" altLang="en-US">
              <a:cs typeface="+mn-cs"/>
            </a:endParaRPr>
          </a:p>
        </p:txBody>
      </p:sp>
    </p:spTree>
    <p:extLst>
      <p:ext uri="{BB962C8B-B14F-4D97-AF65-F5344CB8AC3E}">
        <p14:creationId xmlns:p14="http://schemas.microsoft.com/office/powerpoint/2010/main" val="3504745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1040A85-9885-44F3-B31A-D4EA79CC055A}" type="datetime1">
              <a:rPr lang="zh-CN" altLang="en-US" smtClean="0"/>
              <a:pPr/>
              <a:t>2022/11/24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0F294BE-215C-46F4-AD4D-83824C4CA06D}" type="slidenum">
              <a:rPr lang="zh-CN" altLang="en-US" smtClean="0"/>
              <a:pPr/>
              <a:t>‹#›</a:t>
            </a:fld>
            <a:endParaRPr lang="zh-CN" altLang="en-US"/>
          </a:p>
        </p:txBody>
      </p:sp>
    </p:spTree>
    <p:extLst>
      <p:ext uri="{BB962C8B-B14F-4D97-AF65-F5344CB8AC3E}">
        <p14:creationId xmlns:p14="http://schemas.microsoft.com/office/powerpoint/2010/main" val="9715314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5A6B35-12EA-4E37-BD97-6EB9DC1CAD14}" type="datetime1">
              <a:rPr lang="zh-CN" altLang="en-US" smtClean="0"/>
              <a:pPr/>
              <a:t>2022/11/24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0F294BE-215C-46F4-AD4D-83824C4CA06D}" type="slidenum">
              <a:rPr lang="zh-CN" altLang="en-US" smtClean="0"/>
              <a:pPr/>
              <a:t>‹#›</a:t>
            </a:fld>
            <a:endParaRPr lang="zh-CN" altLang="en-US"/>
          </a:p>
        </p:txBody>
      </p:sp>
      <p:pic>
        <p:nvPicPr>
          <p:cNvPr id="5" name="图片 4">
            <a:extLst>
              <a:ext uri="{FF2B5EF4-FFF2-40B4-BE49-F238E27FC236}">
                <a16:creationId xmlns="" xmlns:a16="http://schemas.microsoft.com/office/drawing/2014/main" id="{EA0DEA81-60A0-45D3-B7AB-95766F9C301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210" b="-246"/>
          <a:stretch>
            <a:fillRect/>
          </a:stretch>
        </p:blipFill>
        <p:spPr>
          <a:xfrm>
            <a:off x="0" y="10"/>
            <a:ext cx="9144000" cy="5118683"/>
          </a:xfrm>
          <a:prstGeom prst="rect">
            <a:avLst/>
          </a:prstGeom>
        </p:spPr>
      </p:pic>
    </p:spTree>
    <p:extLst>
      <p:ext uri="{BB962C8B-B14F-4D97-AF65-F5344CB8AC3E}">
        <p14:creationId xmlns:p14="http://schemas.microsoft.com/office/powerpoint/2010/main" val="2940597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91" y="1282316"/>
            <a:ext cx="7886700" cy="2139553"/>
          </a:xfrm>
        </p:spPr>
        <p:txBody>
          <a:bodyPr anchor="b"/>
          <a:lstStyle>
            <a:lvl1pPr>
              <a:defRPr sz="3375"/>
            </a:lvl1pPr>
          </a:lstStyle>
          <a:p>
            <a:r>
              <a:rPr lang="zh-CN" altLang="en-US"/>
              <a:t>单击此处编辑母版标题样式</a:t>
            </a:r>
          </a:p>
        </p:txBody>
      </p:sp>
      <p:sp>
        <p:nvSpPr>
          <p:cNvPr id="3" name="文本占位符 2"/>
          <p:cNvSpPr>
            <a:spLocks noGrp="1"/>
          </p:cNvSpPr>
          <p:nvPr>
            <p:ph type="body" idx="1"/>
          </p:nvPr>
        </p:nvSpPr>
        <p:spPr>
          <a:xfrm>
            <a:off x="623891" y="3442097"/>
            <a:ext cx="7886700" cy="1125140"/>
          </a:xfrm>
        </p:spPr>
        <p:txBody>
          <a:bodyPr/>
          <a:lstStyle>
            <a:lvl1pPr marL="0" indent="0">
              <a:buNone/>
              <a:defRPr sz="1350">
                <a:solidFill>
                  <a:schemeClr val="tx1">
                    <a:tint val="75000"/>
                  </a:schemeClr>
                </a:solidFill>
              </a:defRPr>
            </a:lvl1pPr>
            <a:lvl2pPr marL="257159" indent="0">
              <a:buNone/>
              <a:defRPr sz="1125">
                <a:solidFill>
                  <a:schemeClr val="tx1">
                    <a:tint val="75000"/>
                  </a:schemeClr>
                </a:solidFill>
              </a:defRPr>
            </a:lvl2pPr>
            <a:lvl3pPr marL="514319" indent="0">
              <a:buNone/>
              <a:defRPr sz="1013">
                <a:solidFill>
                  <a:schemeClr val="tx1">
                    <a:tint val="75000"/>
                  </a:schemeClr>
                </a:solidFill>
              </a:defRPr>
            </a:lvl3pPr>
            <a:lvl4pPr marL="771480" indent="0">
              <a:buNone/>
              <a:defRPr sz="900">
                <a:solidFill>
                  <a:schemeClr val="tx1">
                    <a:tint val="75000"/>
                  </a:schemeClr>
                </a:solidFill>
              </a:defRPr>
            </a:lvl4pPr>
            <a:lvl5pPr marL="1028639" indent="0">
              <a:buNone/>
              <a:defRPr sz="900">
                <a:solidFill>
                  <a:schemeClr val="tx1">
                    <a:tint val="75000"/>
                  </a:schemeClr>
                </a:solidFill>
              </a:defRPr>
            </a:lvl5pPr>
            <a:lvl6pPr marL="1285798" indent="0">
              <a:buNone/>
              <a:defRPr sz="900">
                <a:solidFill>
                  <a:schemeClr val="tx1">
                    <a:tint val="75000"/>
                  </a:schemeClr>
                </a:solidFill>
              </a:defRPr>
            </a:lvl6pPr>
            <a:lvl7pPr marL="1542956" indent="0">
              <a:buNone/>
              <a:defRPr sz="900">
                <a:solidFill>
                  <a:schemeClr val="tx1">
                    <a:tint val="75000"/>
                  </a:schemeClr>
                </a:solidFill>
              </a:defRPr>
            </a:lvl7pPr>
            <a:lvl8pPr marL="1800117" indent="0">
              <a:buNone/>
              <a:defRPr sz="900">
                <a:solidFill>
                  <a:schemeClr val="tx1">
                    <a:tint val="75000"/>
                  </a:schemeClr>
                </a:solidFill>
              </a:defRPr>
            </a:lvl8pPr>
            <a:lvl9pPr marL="2057278" indent="0">
              <a:buNone/>
              <a:defRPr sz="9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321D982-3782-4BE1-BE60-DB346E80A189}" type="datetime1">
              <a:rPr lang="zh-CN" altLang="en-US" smtClean="0"/>
              <a:pPr/>
              <a:t>2022/11/24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457951" y="4767264"/>
            <a:ext cx="2057400" cy="273844"/>
          </a:xfrm>
          <a:prstGeom prst="rect">
            <a:avLst/>
          </a:prstGeom>
        </p:spPr>
        <p:txBody>
          <a:bodyPr/>
          <a:lstStyle/>
          <a:p>
            <a:fld id="{3A6CB786-46D9-4309-B80A-03D684D1554E}"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F5ADC827-ED98-4574-B443-B48B73434EA3}" type="datetime1">
              <a:rPr lang="zh-CN" altLang="en-US" smtClean="0"/>
              <a:pPr/>
              <a:t>2022/11/24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0F294BE-215C-46F4-AD4D-83824C4CA06D}" type="slidenum">
              <a:rPr lang="zh-CN" altLang="en-US" smtClean="0"/>
              <a:pPr/>
              <a:t>‹#›</a:t>
            </a:fld>
            <a:endParaRPr lang="zh-CN" altLang="en-US"/>
          </a:p>
        </p:txBody>
      </p:sp>
      <p:pic>
        <p:nvPicPr>
          <p:cNvPr id="8" name="图片 7">
            <a:extLst>
              <a:ext uri="{FF2B5EF4-FFF2-40B4-BE49-F238E27FC236}">
                <a16:creationId xmlns="" xmlns:a16="http://schemas.microsoft.com/office/drawing/2014/main" id="{08AAE27F-940E-43E3-8BDF-C4D8A80069D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3758" b="21651"/>
          <a:stretch>
            <a:fillRect/>
          </a:stretch>
        </p:blipFill>
        <p:spPr>
          <a:xfrm>
            <a:off x="3135085" y="8"/>
            <a:ext cx="6008915" cy="3739243"/>
          </a:xfrm>
          <a:prstGeom prst="rect">
            <a:avLst/>
          </a:prstGeom>
        </p:spPr>
      </p:pic>
    </p:spTree>
    <p:extLst>
      <p:ext uri="{BB962C8B-B14F-4D97-AF65-F5344CB8AC3E}">
        <p14:creationId xmlns:p14="http://schemas.microsoft.com/office/powerpoint/2010/main" val="1662859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pPr defTabSz="514319" rtl="0">
              <a:defRPr/>
            </a:pPr>
            <a:fld id="{A6AAD72A-AE51-40B7-AEC5-FC299E5818F7}" type="datetime1">
              <a:rPr lang="zh-CN" altLang="en-US" smtClean="0">
                <a:cs typeface="+mn-cs"/>
              </a:rPr>
              <a:pPr defTabSz="514319" rtl="0">
                <a:defRPr/>
              </a:pPr>
              <a:t>2022/11/24</a:t>
            </a:fld>
            <a:endParaRPr lang="zh-CN" altLang="en-US">
              <a:cs typeface="+mn-cs"/>
            </a:endParaRPr>
          </a:p>
        </p:txBody>
      </p:sp>
      <p:sp>
        <p:nvSpPr>
          <p:cNvPr id="6" name="Footer Placeholder 5"/>
          <p:cNvSpPr>
            <a:spLocks noGrp="1"/>
          </p:cNvSpPr>
          <p:nvPr>
            <p:ph type="ftr" sz="quarter" idx="11"/>
          </p:nvPr>
        </p:nvSpPr>
        <p:spPr/>
        <p:txBody>
          <a:bodyPr/>
          <a:lstStyle/>
          <a:p>
            <a:pPr defTabSz="514319" rtl="0">
              <a:defRPr/>
            </a:pPr>
            <a:endParaRPr lang="zh-CN" altLang="en-US">
              <a:cs typeface="+mn-cs"/>
            </a:endParaRPr>
          </a:p>
        </p:txBody>
      </p:sp>
      <p:sp>
        <p:nvSpPr>
          <p:cNvPr id="7" name="Slide Number Placeholder 6"/>
          <p:cNvSpPr>
            <a:spLocks noGrp="1"/>
          </p:cNvSpPr>
          <p:nvPr>
            <p:ph type="sldNum" sz="quarter" idx="12"/>
          </p:nvPr>
        </p:nvSpPr>
        <p:spPr/>
        <p:txBody>
          <a:bodyPr/>
          <a:lstStyle/>
          <a:p>
            <a:pPr defTabSz="514319" rtl="0">
              <a:defRPr/>
            </a:pPr>
            <a:fld id="{25B13E1B-81BC-4A42-A43C-47D469B3DE44}" type="slidenum">
              <a:rPr lang="zh-CN" altLang="en-US" smtClean="0">
                <a:cs typeface="+mn-cs"/>
              </a:rPr>
              <a:pPr defTabSz="514319" rtl="0">
                <a:defRPr/>
              </a:pPr>
              <a:t>‹#›</a:t>
            </a:fld>
            <a:endParaRPr lang="zh-CN" altLang="en-US">
              <a:cs typeface="+mn-cs"/>
            </a:endParaRPr>
          </a:p>
        </p:txBody>
      </p:sp>
    </p:spTree>
    <p:extLst>
      <p:ext uri="{BB962C8B-B14F-4D97-AF65-F5344CB8AC3E}">
        <p14:creationId xmlns:p14="http://schemas.microsoft.com/office/powerpoint/2010/main" val="19369652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defTabSz="514319" rtl="0">
              <a:defRPr/>
            </a:pPr>
            <a:fld id="{06D4041F-B323-4D8F-A137-2FB647A72956}" type="datetime1">
              <a:rPr lang="zh-CN" altLang="en-US" smtClean="0">
                <a:cs typeface="+mn-cs"/>
              </a:rPr>
              <a:pPr defTabSz="514319" rtl="0">
                <a:defRPr/>
              </a:pPr>
              <a:t>2022/11/24</a:t>
            </a:fld>
            <a:endParaRPr lang="zh-CN" altLang="en-US">
              <a:cs typeface="+mn-cs"/>
            </a:endParaRPr>
          </a:p>
        </p:txBody>
      </p:sp>
      <p:sp>
        <p:nvSpPr>
          <p:cNvPr id="5" name="Footer Placeholder 4"/>
          <p:cNvSpPr>
            <a:spLocks noGrp="1"/>
          </p:cNvSpPr>
          <p:nvPr>
            <p:ph type="ftr" sz="quarter" idx="11"/>
          </p:nvPr>
        </p:nvSpPr>
        <p:spPr/>
        <p:txBody>
          <a:bodyPr/>
          <a:lstStyle/>
          <a:p>
            <a:pPr defTabSz="514319" rtl="0">
              <a:defRPr/>
            </a:pPr>
            <a:endParaRPr lang="zh-CN" altLang="en-US">
              <a:cs typeface="+mn-cs"/>
            </a:endParaRPr>
          </a:p>
        </p:txBody>
      </p:sp>
      <p:sp>
        <p:nvSpPr>
          <p:cNvPr id="6" name="Slide Number Placeholder 5"/>
          <p:cNvSpPr>
            <a:spLocks noGrp="1"/>
          </p:cNvSpPr>
          <p:nvPr>
            <p:ph type="sldNum" sz="quarter" idx="12"/>
          </p:nvPr>
        </p:nvSpPr>
        <p:spPr/>
        <p:txBody>
          <a:bodyPr/>
          <a:lstStyle/>
          <a:p>
            <a:pPr defTabSz="514319" rtl="0">
              <a:defRPr/>
            </a:pPr>
            <a:fld id="{25B13E1B-81BC-4A42-A43C-47D469B3DE44}" type="slidenum">
              <a:rPr lang="zh-CN" altLang="en-US" smtClean="0">
                <a:cs typeface="+mn-cs"/>
              </a:rPr>
              <a:pPr defTabSz="514319" rtl="0">
                <a:defRPr/>
              </a:pPr>
              <a:t>‹#›</a:t>
            </a:fld>
            <a:endParaRPr lang="zh-CN" altLang="en-US">
              <a:cs typeface="+mn-cs"/>
            </a:endParaRPr>
          </a:p>
        </p:txBody>
      </p:sp>
    </p:spTree>
    <p:extLst>
      <p:ext uri="{BB962C8B-B14F-4D97-AF65-F5344CB8AC3E}">
        <p14:creationId xmlns:p14="http://schemas.microsoft.com/office/powerpoint/2010/main" val="4013697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defTabSz="514319" rtl="0">
              <a:defRPr/>
            </a:pPr>
            <a:fld id="{EA46556F-EB76-4FF7-A0CF-0512D131EC92}" type="datetime1">
              <a:rPr lang="zh-CN" altLang="en-US" smtClean="0">
                <a:cs typeface="+mn-cs"/>
              </a:rPr>
              <a:pPr defTabSz="514319" rtl="0">
                <a:defRPr/>
              </a:pPr>
              <a:t>2022/11/24</a:t>
            </a:fld>
            <a:endParaRPr lang="zh-CN" altLang="en-US">
              <a:cs typeface="+mn-cs"/>
            </a:endParaRPr>
          </a:p>
        </p:txBody>
      </p:sp>
      <p:sp>
        <p:nvSpPr>
          <p:cNvPr id="5" name="Footer Placeholder 4"/>
          <p:cNvSpPr>
            <a:spLocks noGrp="1"/>
          </p:cNvSpPr>
          <p:nvPr>
            <p:ph type="ftr" sz="quarter" idx="11"/>
          </p:nvPr>
        </p:nvSpPr>
        <p:spPr/>
        <p:txBody>
          <a:bodyPr/>
          <a:lstStyle/>
          <a:p>
            <a:pPr defTabSz="514319" rtl="0">
              <a:defRPr/>
            </a:pPr>
            <a:endParaRPr lang="zh-CN" altLang="en-US">
              <a:cs typeface="+mn-cs"/>
            </a:endParaRPr>
          </a:p>
        </p:txBody>
      </p:sp>
      <p:sp>
        <p:nvSpPr>
          <p:cNvPr id="6" name="Slide Number Placeholder 5"/>
          <p:cNvSpPr>
            <a:spLocks noGrp="1"/>
          </p:cNvSpPr>
          <p:nvPr>
            <p:ph type="sldNum" sz="quarter" idx="12"/>
          </p:nvPr>
        </p:nvSpPr>
        <p:spPr/>
        <p:txBody>
          <a:bodyPr/>
          <a:lstStyle/>
          <a:p>
            <a:pPr defTabSz="514319" rtl="0">
              <a:defRPr/>
            </a:pPr>
            <a:fld id="{25B13E1B-81BC-4A42-A43C-47D469B3DE44}" type="slidenum">
              <a:rPr lang="zh-CN" altLang="en-US" smtClean="0">
                <a:cs typeface="+mn-cs"/>
              </a:rPr>
              <a:pPr defTabSz="514319" rtl="0">
                <a:defRPr/>
              </a:pPr>
              <a:t>‹#›</a:t>
            </a:fld>
            <a:endParaRPr lang="zh-CN" altLang="en-US">
              <a:cs typeface="+mn-cs"/>
            </a:endParaRPr>
          </a:p>
        </p:txBody>
      </p:sp>
    </p:spTree>
    <p:extLst>
      <p:ext uri="{BB962C8B-B14F-4D97-AF65-F5344CB8AC3E}">
        <p14:creationId xmlns:p14="http://schemas.microsoft.com/office/powerpoint/2010/main" val="1999083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514319" rtl="0">
              <a:defRPr/>
            </a:pPr>
            <a:fld id="{FA1E6FD2-43FE-4D75-AF1B-07C353F4E4CE}" type="datetime1">
              <a:rPr lang="zh-CN" altLang="en-US" smtClean="0">
                <a:cs typeface="+mn-cs"/>
              </a:rPr>
              <a:pPr defTabSz="514319" rtl="0">
                <a:defRPr/>
              </a:pPr>
              <a:t>2022/11/24</a:t>
            </a:fld>
            <a:endParaRPr lang="zh-CN" altLang="en-US">
              <a:cs typeface="+mn-cs"/>
            </a:endParaRPr>
          </a:p>
        </p:txBody>
      </p:sp>
      <p:sp>
        <p:nvSpPr>
          <p:cNvPr id="3" name="页脚占位符 2"/>
          <p:cNvSpPr>
            <a:spLocks noGrp="1"/>
          </p:cNvSpPr>
          <p:nvPr>
            <p:ph type="ftr" sz="quarter" idx="11"/>
          </p:nvPr>
        </p:nvSpPr>
        <p:spPr/>
        <p:txBody>
          <a:bodyPr/>
          <a:lstStyle/>
          <a:p>
            <a:pPr defTabSz="514319" rtl="0">
              <a:defRPr/>
            </a:pPr>
            <a:endParaRPr lang="zh-CN" altLang="en-US">
              <a:cs typeface="+mn-cs"/>
            </a:endParaRPr>
          </a:p>
        </p:txBody>
      </p:sp>
      <p:sp>
        <p:nvSpPr>
          <p:cNvPr id="4" name="灯片编号占位符 3"/>
          <p:cNvSpPr>
            <a:spLocks noGrp="1"/>
          </p:cNvSpPr>
          <p:nvPr>
            <p:ph type="sldNum" sz="quarter" idx="12"/>
          </p:nvPr>
        </p:nvSpPr>
        <p:spPr/>
        <p:txBody>
          <a:bodyPr/>
          <a:lstStyle/>
          <a:p>
            <a:pPr defTabSz="514319" rtl="0">
              <a:defRPr/>
            </a:pPr>
            <a:fld id="{25B13E1B-81BC-4A42-A43C-47D469B3DE44}" type="slidenum">
              <a:rPr lang="zh-CN" altLang="en-US" smtClean="0">
                <a:cs typeface="+mn-cs"/>
              </a:rPr>
              <a:pPr defTabSz="514319" rtl="0">
                <a:defRPr/>
              </a:pPr>
              <a:t>‹#›</a:t>
            </a:fld>
            <a:endParaRPr lang="zh-CN" altLang="en-US">
              <a:cs typeface="+mn-cs"/>
            </a:endParaRPr>
          </a:p>
        </p:txBody>
      </p:sp>
    </p:spTree>
    <p:extLst>
      <p:ext uri="{BB962C8B-B14F-4D97-AF65-F5344CB8AC3E}">
        <p14:creationId xmlns:p14="http://schemas.microsoft.com/office/powerpoint/2010/main" val="5774902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节标题">
    <p:spTree>
      <p:nvGrpSpPr>
        <p:cNvPr id="1" name=""/>
        <p:cNvGrpSpPr/>
        <p:nvPr/>
      </p:nvGrpSpPr>
      <p:grpSpPr>
        <a:xfrm>
          <a:off x="0" y="0"/>
          <a:ext cx="0" cy="0"/>
          <a:chOff x="0" y="0"/>
          <a:chExt cx="0" cy="0"/>
        </a:xfrm>
      </p:grpSpPr>
      <p:sp>
        <p:nvSpPr>
          <p:cNvPr id="7" name="矩形 6"/>
          <p:cNvSpPr/>
          <p:nvPr/>
        </p:nvSpPr>
        <p:spPr>
          <a:xfrm>
            <a:off x="0" y="0"/>
            <a:ext cx="9144000" cy="51435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14319" rtl="0" eaLnBrk="1" fontAlgn="auto" latinLnBrk="0" hangingPunct="1">
              <a:lnSpc>
                <a:spcPct val="100000"/>
              </a:lnSpc>
              <a:spcBef>
                <a:spcPts val="0"/>
              </a:spcBef>
              <a:spcAft>
                <a:spcPts val="0"/>
              </a:spcAft>
              <a:buClrTx/>
              <a:buSzTx/>
              <a:buFontTx/>
              <a:buNone/>
              <a:defRPr/>
            </a:pPr>
            <a:endParaRPr kumimoji="0" lang="zh-CN" altLang="en-US" sz="1013" b="0" i="0" u="none" strike="noStrike" kern="1200" cap="none" spc="0" normalizeH="0" baseline="0" noProof="0">
              <a:ln>
                <a:noFill/>
              </a:ln>
              <a:solidFill>
                <a:schemeClr val="lt1"/>
              </a:solidFill>
              <a:effectLst/>
              <a:uLnTx/>
              <a:uFillTx/>
              <a:latin typeface="+mn-lt"/>
              <a:ea typeface="+mn-ea"/>
              <a:cs typeface="+mn-cs"/>
            </a:endParaRPr>
          </a:p>
        </p:txBody>
      </p:sp>
      <p:sp>
        <p:nvSpPr>
          <p:cNvPr id="2" name="日期占位符 1"/>
          <p:cNvSpPr>
            <a:spLocks noGrp="1"/>
          </p:cNvSpPr>
          <p:nvPr>
            <p:ph type="dt" sz="half" idx="10"/>
          </p:nvPr>
        </p:nvSpPr>
        <p:spPr/>
        <p:txBody>
          <a:bodyPr/>
          <a:lstStyle/>
          <a:p>
            <a:pPr defTabSz="514319" rtl="0">
              <a:defRPr/>
            </a:pPr>
            <a:fld id="{4DD488B1-1AB4-4B21-AF10-E0DF65F924EF}" type="datetime1">
              <a:rPr lang="zh-CN" altLang="en-US" smtClean="0">
                <a:cs typeface="+mn-cs"/>
              </a:rPr>
              <a:pPr defTabSz="514319" rtl="0">
                <a:defRPr/>
              </a:pPr>
              <a:t>2022/11/24</a:t>
            </a:fld>
            <a:endParaRPr lang="zh-CN" altLang="en-US">
              <a:cs typeface="+mn-cs"/>
            </a:endParaRPr>
          </a:p>
        </p:txBody>
      </p:sp>
      <p:sp>
        <p:nvSpPr>
          <p:cNvPr id="3" name="页脚占位符 2"/>
          <p:cNvSpPr>
            <a:spLocks noGrp="1"/>
          </p:cNvSpPr>
          <p:nvPr>
            <p:ph type="ftr" sz="quarter" idx="11"/>
          </p:nvPr>
        </p:nvSpPr>
        <p:spPr/>
        <p:txBody>
          <a:bodyPr/>
          <a:lstStyle/>
          <a:p>
            <a:pPr defTabSz="514319" rtl="0">
              <a:defRPr/>
            </a:pPr>
            <a:endParaRPr lang="zh-CN" altLang="en-US">
              <a:cs typeface="+mn-cs"/>
            </a:endParaRPr>
          </a:p>
        </p:txBody>
      </p:sp>
      <p:sp>
        <p:nvSpPr>
          <p:cNvPr id="4" name="灯片编号占位符 3"/>
          <p:cNvSpPr>
            <a:spLocks noGrp="1"/>
          </p:cNvSpPr>
          <p:nvPr>
            <p:ph type="sldNum" sz="quarter" idx="12"/>
          </p:nvPr>
        </p:nvSpPr>
        <p:spPr/>
        <p:txBody>
          <a:bodyPr/>
          <a:lstStyle/>
          <a:p>
            <a:pPr defTabSz="514319" rtl="0">
              <a:defRPr/>
            </a:pPr>
            <a:fld id="{25B13E1B-81BC-4A42-A43C-47D469B3DE44}" type="slidenum">
              <a:rPr lang="zh-CN" altLang="en-US" smtClean="0">
                <a:cs typeface="+mn-cs"/>
              </a:rPr>
              <a:pPr defTabSz="514319" rtl="0">
                <a:defRPr/>
              </a:pPr>
              <a:t>‹#›</a:t>
            </a:fld>
            <a:endParaRPr lang="zh-CN" altLang="en-US">
              <a:cs typeface="+mn-cs"/>
            </a:endParaRPr>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节标题">
    <p:spTree>
      <p:nvGrpSpPr>
        <p:cNvPr id="1" name=""/>
        <p:cNvGrpSpPr/>
        <p:nvPr/>
      </p:nvGrpSpPr>
      <p:grpSpPr>
        <a:xfrm>
          <a:off x="0" y="0"/>
          <a:ext cx="0" cy="0"/>
          <a:chOff x="0" y="0"/>
          <a:chExt cx="0" cy="0"/>
        </a:xfrm>
      </p:grpSpPr>
      <p:pic>
        <p:nvPicPr>
          <p:cNvPr id="6146" name="图片 6"/>
          <p:cNvPicPr>
            <a:picLocks noChangeAspect="1"/>
          </p:cNvPicPr>
          <p:nvPr userDrawn="1"/>
        </p:nvPicPr>
        <p:blipFill>
          <a:blip r:embed="rId2" cstate="print"/>
          <a:stretch>
            <a:fillRect/>
          </a:stretch>
        </p:blipFill>
        <p:spPr>
          <a:xfrm>
            <a:off x="6" y="0"/>
            <a:ext cx="9150351" cy="5143500"/>
          </a:xfrm>
          <a:prstGeom prst="rect">
            <a:avLst/>
          </a:prstGeom>
          <a:noFill/>
          <a:ln w="9525">
            <a:noFill/>
          </a:ln>
        </p:spPr>
      </p:pic>
      <p:sp>
        <p:nvSpPr>
          <p:cNvPr id="2" name="日期占位符 1"/>
          <p:cNvSpPr>
            <a:spLocks noGrp="1"/>
          </p:cNvSpPr>
          <p:nvPr>
            <p:ph type="dt" sz="half" idx="10"/>
          </p:nvPr>
        </p:nvSpPr>
        <p:spPr/>
        <p:txBody>
          <a:bodyPr/>
          <a:lstStyle/>
          <a:p>
            <a:pPr defTabSz="514319" rtl="0">
              <a:defRPr/>
            </a:pPr>
            <a:fld id="{5CB85AB6-DFBB-4AFE-B985-70A096843AA4}" type="datetime1">
              <a:rPr lang="zh-CN" altLang="en-US" smtClean="0">
                <a:cs typeface="+mn-cs"/>
              </a:rPr>
              <a:pPr defTabSz="514319" rtl="0">
                <a:defRPr/>
              </a:pPr>
              <a:t>2022/11/24</a:t>
            </a:fld>
            <a:endParaRPr lang="zh-CN" altLang="en-US">
              <a:cs typeface="+mn-cs"/>
            </a:endParaRPr>
          </a:p>
        </p:txBody>
      </p:sp>
      <p:sp>
        <p:nvSpPr>
          <p:cNvPr id="3" name="页脚占位符 2"/>
          <p:cNvSpPr>
            <a:spLocks noGrp="1"/>
          </p:cNvSpPr>
          <p:nvPr>
            <p:ph type="ftr" sz="quarter" idx="11"/>
          </p:nvPr>
        </p:nvSpPr>
        <p:spPr/>
        <p:txBody>
          <a:bodyPr/>
          <a:lstStyle/>
          <a:p>
            <a:pPr defTabSz="514319" rtl="0">
              <a:defRPr/>
            </a:pPr>
            <a:endParaRPr lang="zh-CN" altLang="en-US">
              <a:cs typeface="+mn-cs"/>
            </a:endParaRPr>
          </a:p>
        </p:txBody>
      </p:sp>
      <p:sp>
        <p:nvSpPr>
          <p:cNvPr id="4" name="灯片编号占位符 3"/>
          <p:cNvSpPr>
            <a:spLocks noGrp="1"/>
          </p:cNvSpPr>
          <p:nvPr>
            <p:ph type="sldNum" sz="quarter" idx="12"/>
          </p:nvPr>
        </p:nvSpPr>
        <p:spPr/>
        <p:txBody>
          <a:bodyPr/>
          <a:lstStyle/>
          <a:p>
            <a:pPr defTabSz="514319" rtl="0">
              <a:defRPr/>
            </a:pPr>
            <a:fld id="{25B13E1B-81BC-4A42-A43C-47D469B3DE44}" type="slidenum">
              <a:rPr lang="zh-CN" altLang="en-US" smtClean="0">
                <a:cs typeface="+mn-cs"/>
              </a:rPr>
              <a:pPr defTabSz="514319" rtl="0">
                <a:defRPr/>
              </a:pPr>
              <a:t>‹#›</a:t>
            </a:fld>
            <a:endParaRPr lang="zh-CN" altLang="en-US">
              <a:cs typeface="+mn-cs"/>
            </a:endParaRPr>
          </a:p>
        </p:txBody>
      </p:sp>
    </p:spTree>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内容页_1">
    <p:spTree>
      <p:nvGrpSpPr>
        <p:cNvPr id="1" name=""/>
        <p:cNvGrpSpPr/>
        <p:nvPr/>
      </p:nvGrpSpPr>
      <p:grpSpPr>
        <a:xfrm>
          <a:off x="0" y="0"/>
          <a:ext cx="0" cy="0"/>
          <a:chOff x="0" y="0"/>
          <a:chExt cx="0" cy="0"/>
        </a:xfrm>
      </p:grpSpPr>
      <p:sp>
        <p:nvSpPr>
          <p:cNvPr id="2" name="矩形 1"/>
          <p:cNvSpPr/>
          <p:nvPr userDrawn="1"/>
        </p:nvSpPr>
        <p:spPr>
          <a:xfrm>
            <a:off x="12" y="10"/>
            <a:ext cx="123825" cy="55721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51434" tIns="25717" rIns="51434" bIns="25717" rtlCol="0" anchor="ctr"/>
          <a:lstStyle/>
          <a:p>
            <a:pPr algn="ctr" defTabSz="685283"/>
            <a:endParaRPr lang="zh-CN" altLang="en-US" sz="1050" dirty="0">
              <a:solidFill>
                <a:srgbClr val="E7E6E6">
                  <a:lumMod val="50000"/>
                </a:srgbClr>
              </a:solidFill>
              <a:ea typeface="微软雅黑" panose="020B0503020204020204" pitchFamily="34" charset="-122"/>
              <a:cs typeface="+mn-ea"/>
              <a:sym typeface="+mn-lt"/>
            </a:endParaRPr>
          </a:p>
        </p:txBody>
      </p:sp>
      <p:sp>
        <p:nvSpPr>
          <p:cNvPr id="8" name="文本占位符 8"/>
          <p:cNvSpPr>
            <a:spLocks noGrp="1"/>
          </p:cNvSpPr>
          <p:nvPr>
            <p:ph type="body" sz="quarter" idx="13" hasCustomPrompt="1"/>
          </p:nvPr>
        </p:nvSpPr>
        <p:spPr>
          <a:xfrm>
            <a:off x="123828" y="82909"/>
            <a:ext cx="9020175" cy="423743"/>
          </a:xfrm>
          <a:prstGeom prst="rect">
            <a:avLst/>
          </a:prstGeom>
        </p:spPr>
        <p:txBody>
          <a:bodyPr>
            <a:noAutofit/>
          </a:bodyPr>
          <a:lstStyle>
            <a:lvl1pPr marL="0" indent="0" algn="l">
              <a:buNone/>
              <a:defRPr sz="1800" b="1">
                <a:latin typeface="微软雅黑" panose="020B0503020204020204" pitchFamily="34" charset="-122"/>
                <a:ea typeface="微软雅黑" panose="020B0503020204020204" pitchFamily="34" charset="-122"/>
              </a:defRPr>
            </a:lvl1pPr>
          </a:lstStyle>
          <a:p>
            <a:pPr lvl="0"/>
            <a:r>
              <a:rPr lang="zh-CN" altLang="en-US" dirty="0"/>
              <a:t>添加文字</a:t>
            </a:r>
            <a:endParaRPr lang="en-US" altLang="zh-CN" dirty="0"/>
          </a:p>
        </p:txBody>
      </p:sp>
      <p:cxnSp>
        <p:nvCxnSpPr>
          <p:cNvPr id="6" name="直接连接符 5"/>
          <p:cNvCxnSpPr/>
          <p:nvPr userDrawn="1"/>
        </p:nvCxnSpPr>
        <p:spPr>
          <a:xfrm>
            <a:off x="228600" y="538790"/>
            <a:ext cx="8915400" cy="0"/>
          </a:xfrm>
          <a:prstGeom prst="line">
            <a:avLst/>
          </a:prstGeom>
          <a:ln w="38100">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sp>
        <p:nvSpPr>
          <p:cNvPr id="7" name="灯片编号占位符 5"/>
          <p:cNvSpPr txBox="1"/>
          <p:nvPr userDrawn="1"/>
        </p:nvSpPr>
        <p:spPr>
          <a:xfrm>
            <a:off x="7886713" y="4833652"/>
            <a:ext cx="1463993" cy="276393"/>
          </a:xfrm>
          <a:prstGeom prst="rect">
            <a:avLst/>
          </a:prstGeom>
          <a:noFill/>
        </p:spPr>
        <p:txBody>
          <a:bodyPr vert="horz" lIns="51435" tIns="25718" rIns="51435" bIns="25718" rtlCol="0" anchor="ctr"/>
          <a:lstStyle>
            <a:defPPr>
              <a:defRPr lang="zh-CN"/>
            </a:defPPr>
            <a:lvl1pPr marL="0" algn="ctr" defTabSz="914400" rtl="0" eaLnBrk="1" latinLnBrk="0" hangingPunct="1">
              <a:defRPr sz="1200" kern="1200">
                <a:solidFill>
                  <a:schemeClr val="bg1"/>
                </a:solidFill>
                <a:latin typeface="+mn-lt"/>
                <a:ea typeface="迷你简特圆" panose="0201060901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675" b="1" dirty="0">
                <a:solidFill>
                  <a:schemeClr val="accent2">
                    <a:lumMod val="75000"/>
                  </a:schemeClr>
                </a:solidFill>
              </a:rPr>
              <a:t>—</a:t>
            </a:r>
            <a:r>
              <a:rPr lang="en-US" altLang="zh-CN" sz="675" b="1" baseline="0" dirty="0">
                <a:solidFill>
                  <a:schemeClr val="accent2">
                    <a:lumMod val="75000"/>
                  </a:schemeClr>
                </a:solidFill>
              </a:rPr>
              <a:t> </a:t>
            </a:r>
            <a:fld id="{47F83C42-428F-473A-BE3A-EE92AAF5B3C3}" type="slidenum">
              <a:rPr lang="zh-CN" altLang="en-US" sz="788" b="1" baseline="0" dirty="0" smtClean="0">
                <a:solidFill>
                  <a:schemeClr val="accent2">
                    <a:lumMod val="75000"/>
                  </a:schemeClr>
                </a:solidFill>
                <a:latin typeface="Times" pitchFamily="18" charset="0"/>
              </a:rPr>
              <a:pPr algn="ctr"/>
              <a:t>‹#›</a:t>
            </a:fld>
            <a:r>
              <a:rPr lang="zh-CN" altLang="en-US" sz="675" b="1" dirty="0">
                <a:solidFill>
                  <a:schemeClr val="accent2">
                    <a:lumMod val="75000"/>
                  </a:schemeClr>
                </a:solidFill>
              </a:rPr>
              <a:t> </a:t>
            </a:r>
            <a:r>
              <a:rPr lang="en-US" altLang="zh-CN" sz="675" b="1" dirty="0">
                <a:solidFill>
                  <a:schemeClr val="accent2">
                    <a:lumMod val="75000"/>
                  </a:schemeClr>
                </a:solidFill>
              </a:rPr>
              <a:t>—</a:t>
            </a:r>
            <a:endParaRPr lang="zh-CN" altLang="en-US" sz="675" b="1" dirty="0">
              <a:solidFill>
                <a:schemeClr val="accent2">
                  <a:lumMod val="75000"/>
                </a:schemeClr>
              </a:solidFill>
            </a:endParaRPr>
          </a:p>
        </p:txBody>
      </p:sp>
      <p:pic>
        <p:nvPicPr>
          <p:cNvPr id="9" name="Picture 2" descr="E:\工作\2014\包装袋\logo\logo.png"/>
          <p:cNvPicPr>
            <a:picLocks noChangeAspect="1" noChangeArrowheads="1"/>
          </p:cNvPicPr>
          <p:nvPr userDrawn="1"/>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brightnessContrast bright="24000" contrast="3000"/>
                    </a14:imgEffect>
                    <a14:imgEffect>
                      <a14:colorTemperature colorTemp="4125"/>
                    </a14:imgEffect>
                    <a14:imgEffect>
                      <a14:saturation sat="165000"/>
                    </a14:imgEffect>
                  </a14:imgLayer>
                </a14:imgProps>
              </a:ext>
              <a:ext uri="{28A0092B-C50C-407E-A947-70E740481C1C}">
                <a14:useLocalDpi xmlns:a14="http://schemas.microsoft.com/office/drawing/2010/main" val="0"/>
              </a:ext>
            </a:extLst>
          </a:blip>
          <a:srcRect/>
          <a:stretch>
            <a:fillRect/>
          </a:stretch>
        </p:blipFill>
        <p:spPr bwMode="auto">
          <a:xfrm>
            <a:off x="8541807" y="82899"/>
            <a:ext cx="431176" cy="429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1"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1"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FAE08F3-6BD6-4685-8C2A-60B23BDF421E}" type="datetime1">
              <a:rPr lang="zh-CN" altLang="en-US" smtClean="0"/>
              <a:pPr/>
              <a:t>2022/11/24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6457951" y="4767264"/>
            <a:ext cx="2057400" cy="273844"/>
          </a:xfrm>
          <a:prstGeom prst="rect">
            <a:avLst/>
          </a:prstGeom>
        </p:spPr>
        <p:txBody>
          <a:bodyPr/>
          <a:lstStyle/>
          <a:p>
            <a:fld id="{3A6CB786-46D9-4309-B80A-03D684D1554E}"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3"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29842" y="1260872"/>
            <a:ext cx="3868340" cy="617934"/>
          </a:xfrm>
        </p:spPr>
        <p:txBody>
          <a:bodyPr anchor="b"/>
          <a:lstStyle>
            <a:lvl1pPr marL="0" indent="0">
              <a:buNone/>
              <a:defRPr sz="1350" b="1"/>
            </a:lvl1pPr>
            <a:lvl2pPr marL="257159" indent="0">
              <a:buNone/>
              <a:defRPr sz="1125" b="1"/>
            </a:lvl2pPr>
            <a:lvl3pPr marL="514319" indent="0">
              <a:buNone/>
              <a:defRPr sz="1013" b="1"/>
            </a:lvl3pPr>
            <a:lvl4pPr marL="771480" indent="0">
              <a:buNone/>
              <a:defRPr sz="900" b="1"/>
            </a:lvl4pPr>
            <a:lvl5pPr marL="1028639" indent="0">
              <a:buNone/>
              <a:defRPr sz="900" b="1"/>
            </a:lvl5pPr>
            <a:lvl6pPr marL="1285798" indent="0">
              <a:buNone/>
              <a:defRPr sz="900" b="1"/>
            </a:lvl6pPr>
            <a:lvl7pPr marL="1542956" indent="0">
              <a:buNone/>
              <a:defRPr sz="900" b="1"/>
            </a:lvl7pPr>
            <a:lvl8pPr marL="1800117" indent="0">
              <a:buNone/>
              <a:defRPr sz="900" b="1"/>
            </a:lvl8pPr>
            <a:lvl9pPr marL="2057278" indent="0">
              <a:buNone/>
              <a:defRPr sz="900" b="1"/>
            </a:lvl9pPr>
          </a:lstStyle>
          <a:p>
            <a:pPr lvl="0"/>
            <a:r>
              <a:rPr lang="zh-CN" altLang="en-US"/>
              <a:t>单击此处编辑母版文本样式</a:t>
            </a:r>
          </a:p>
        </p:txBody>
      </p:sp>
      <p:sp>
        <p:nvSpPr>
          <p:cNvPr id="4" name="内容占位符 3"/>
          <p:cNvSpPr>
            <a:spLocks noGrp="1"/>
          </p:cNvSpPr>
          <p:nvPr>
            <p:ph sz="half" idx="2"/>
          </p:nvPr>
        </p:nvSpPr>
        <p:spPr>
          <a:xfrm>
            <a:off x="629842" y="1878809"/>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61" y="1260872"/>
            <a:ext cx="3887391" cy="617934"/>
          </a:xfrm>
        </p:spPr>
        <p:txBody>
          <a:bodyPr anchor="b"/>
          <a:lstStyle>
            <a:lvl1pPr marL="0" indent="0">
              <a:buNone/>
              <a:defRPr sz="1350" b="1"/>
            </a:lvl1pPr>
            <a:lvl2pPr marL="257159" indent="0">
              <a:buNone/>
              <a:defRPr sz="1125" b="1"/>
            </a:lvl2pPr>
            <a:lvl3pPr marL="514319" indent="0">
              <a:buNone/>
              <a:defRPr sz="1013" b="1"/>
            </a:lvl3pPr>
            <a:lvl4pPr marL="771480" indent="0">
              <a:buNone/>
              <a:defRPr sz="900" b="1"/>
            </a:lvl4pPr>
            <a:lvl5pPr marL="1028639" indent="0">
              <a:buNone/>
              <a:defRPr sz="900" b="1"/>
            </a:lvl5pPr>
            <a:lvl6pPr marL="1285798" indent="0">
              <a:buNone/>
              <a:defRPr sz="900" b="1"/>
            </a:lvl6pPr>
            <a:lvl7pPr marL="1542956" indent="0">
              <a:buNone/>
              <a:defRPr sz="900" b="1"/>
            </a:lvl7pPr>
            <a:lvl8pPr marL="1800117" indent="0">
              <a:buNone/>
              <a:defRPr sz="900" b="1"/>
            </a:lvl8pPr>
            <a:lvl9pPr marL="2057278" indent="0">
              <a:buNone/>
              <a:defRPr sz="900" b="1"/>
            </a:lvl9pPr>
          </a:lstStyle>
          <a:p>
            <a:pPr lvl="0"/>
            <a:r>
              <a:rPr lang="zh-CN" altLang="en-US"/>
              <a:t>单击此处编辑母版文本样式</a:t>
            </a:r>
          </a:p>
        </p:txBody>
      </p:sp>
      <p:sp>
        <p:nvSpPr>
          <p:cNvPr id="6" name="内容占位符 5"/>
          <p:cNvSpPr>
            <a:spLocks noGrp="1"/>
          </p:cNvSpPr>
          <p:nvPr>
            <p:ph sz="quarter" idx="4"/>
          </p:nvPr>
        </p:nvSpPr>
        <p:spPr>
          <a:xfrm>
            <a:off x="4629161" y="1878809"/>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7AE8BD3-F245-4514-AC2B-0D54E649D0EE}" type="datetime1">
              <a:rPr lang="zh-CN" altLang="en-US" smtClean="0"/>
              <a:pPr/>
              <a:t>2022/11/24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a:xfrm>
            <a:off x="6457951" y="4767264"/>
            <a:ext cx="2057400" cy="273844"/>
          </a:xfrm>
          <a:prstGeom prst="rect">
            <a:avLst/>
          </a:prstGeom>
        </p:spPr>
        <p:txBody>
          <a:bodyPr/>
          <a:lstStyle/>
          <a:p>
            <a:fld id="{3A6CB786-46D9-4309-B80A-03D684D1554E}"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F2E5CD3-069F-4863-B6D2-A724DF4AC565}" type="datetime1">
              <a:rPr lang="zh-CN" altLang="en-US" smtClean="0"/>
              <a:pPr/>
              <a:t>2022/11/24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6457951" y="4767264"/>
            <a:ext cx="2057400" cy="273844"/>
          </a:xfrm>
          <a:prstGeom prst="rect">
            <a:avLst/>
          </a:prstGeom>
        </p:spPr>
        <p:txBody>
          <a:bodyPr/>
          <a:lstStyle/>
          <a:p>
            <a:fld id="{3A6CB786-46D9-4309-B80A-03D684D1554E}"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E0FD666-F4E1-4529-81D3-D35893C928A3}" type="datetime1">
              <a:rPr lang="zh-CN" altLang="en-US" smtClean="0"/>
              <a:pPr/>
              <a:t>2022/11/24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6457951" y="4767264"/>
            <a:ext cx="2057400" cy="273844"/>
          </a:xfrm>
          <a:prstGeom prst="rect">
            <a:avLst/>
          </a:prstGeom>
        </p:spPr>
        <p:txBody>
          <a:bodyPr/>
          <a:lstStyle/>
          <a:p>
            <a:fld id="{3A6CB786-46D9-4309-B80A-03D684D1554E}" type="slidenum">
              <a:rPr lang="zh-CN" altLang="en-US" smtClean="0"/>
              <a:pPr/>
              <a:t>‹#›</a:t>
            </a:fld>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1517" b="11517"/>
          <a:stretch>
            <a:fillRect/>
          </a:stretch>
        </p:blipFill>
        <p:spPr>
          <a:xfrm>
            <a:off x="0" y="0"/>
            <a:ext cx="9144000" cy="5143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A4D482E-C385-4F5C-B676-65D567281678}" type="datetime1">
              <a:rPr lang="zh-CN" altLang="en-US" smtClean="0"/>
              <a:pPr/>
              <a:t>2022/11/24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6457951" y="4767264"/>
            <a:ext cx="2057400" cy="273844"/>
          </a:xfrm>
          <a:prstGeom prst="rect">
            <a:avLst/>
          </a:prstGeom>
        </p:spPr>
        <p:txBody>
          <a:bodyPr/>
          <a:lstStyle/>
          <a:p>
            <a:fld id="{3A6CB786-46D9-4309-B80A-03D684D1554E}" type="slidenum">
              <a:rPr lang="zh-CN" altLang="en-US" smtClean="0"/>
              <a:pPr/>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78CFCED-8B73-4223-88E4-C24CE823E295}" type="datetime1">
              <a:rPr lang="zh-CN" altLang="en-US" smtClean="0"/>
              <a:pPr/>
              <a:t>2022/11/24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6457951" y="4767264"/>
            <a:ext cx="2057400" cy="273844"/>
          </a:xfrm>
          <a:prstGeom prst="rect">
            <a:avLst/>
          </a:prstGeom>
        </p:spPr>
        <p:txBody>
          <a:bodyPr/>
          <a:lstStyle/>
          <a:p>
            <a:fld id="{3A6CB786-46D9-4309-B80A-03D684D1554E}" type="slidenum">
              <a:rPr lang="zh-CN" altLang="en-US" smtClean="0"/>
              <a:pPr/>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2_空白">
    <p:spTree>
      <p:nvGrpSpPr>
        <p:cNvPr id="1" name=""/>
        <p:cNvGrpSpPr/>
        <p:nvPr/>
      </p:nvGrpSpPr>
      <p:grpSpPr>
        <a:xfrm>
          <a:off x="0" y="0"/>
          <a:ext cx="0" cy="0"/>
          <a:chOff x="0" y="0"/>
          <a:chExt cx="0" cy="0"/>
        </a:xfrm>
      </p:grpSpPr>
      <p:grpSp>
        <p:nvGrpSpPr>
          <p:cNvPr id="6" name="Group 4"/>
          <p:cNvGrpSpPr>
            <a:grpSpLocks noChangeAspect="1"/>
          </p:cNvGrpSpPr>
          <p:nvPr userDrawn="1"/>
        </p:nvGrpSpPr>
        <p:grpSpPr bwMode="auto">
          <a:xfrm>
            <a:off x="1785" y="2"/>
            <a:ext cx="9142811" cy="5382816"/>
            <a:chOff x="-2" y="90"/>
            <a:chExt cx="7679" cy="4521"/>
          </a:xfrm>
        </p:grpSpPr>
        <p:grpSp>
          <p:nvGrpSpPr>
            <p:cNvPr id="7" name="Group 205"/>
            <p:cNvGrpSpPr/>
            <p:nvPr/>
          </p:nvGrpSpPr>
          <p:grpSpPr bwMode="auto">
            <a:xfrm>
              <a:off x="1839" y="90"/>
              <a:ext cx="5838" cy="4521"/>
              <a:chOff x="1839" y="90"/>
              <a:chExt cx="5838" cy="4521"/>
            </a:xfrm>
          </p:grpSpPr>
          <p:sp>
            <p:nvSpPr>
              <p:cNvPr id="52" name="Freeform 5"/>
              <p:cNvSpPr/>
              <p:nvPr/>
            </p:nvSpPr>
            <p:spPr bwMode="auto">
              <a:xfrm>
                <a:off x="1839" y="90"/>
                <a:ext cx="5838" cy="4521"/>
              </a:xfrm>
              <a:custGeom>
                <a:avLst/>
                <a:gdLst>
                  <a:gd name="T0" fmla="*/ 3041 w 3041"/>
                  <a:gd name="T1" fmla="*/ 2354 h 2354"/>
                  <a:gd name="T2" fmla="*/ 3041 w 3041"/>
                  <a:gd name="T3" fmla="*/ 324 h 2354"/>
                  <a:gd name="T4" fmla="*/ 2877 w 3041"/>
                  <a:gd name="T5" fmla="*/ 223 h 2354"/>
                  <a:gd name="T6" fmla="*/ 2749 w 3041"/>
                  <a:gd name="T7" fmla="*/ 327 h 2354"/>
                  <a:gd name="T8" fmla="*/ 2748 w 3041"/>
                  <a:gd name="T9" fmla="*/ 65 h 2354"/>
                  <a:gd name="T10" fmla="*/ 2384 w 3041"/>
                  <a:gd name="T11" fmla="*/ 65 h 2354"/>
                  <a:gd name="T12" fmla="*/ 2376 w 3041"/>
                  <a:gd name="T13" fmla="*/ 467 h 2354"/>
                  <a:gd name="T14" fmla="*/ 2300 w 3041"/>
                  <a:gd name="T15" fmla="*/ 467 h 2354"/>
                  <a:gd name="T16" fmla="*/ 2300 w 3041"/>
                  <a:gd name="T17" fmla="*/ 433 h 2354"/>
                  <a:gd name="T18" fmla="*/ 2145 w 3041"/>
                  <a:gd name="T19" fmla="*/ 431 h 2354"/>
                  <a:gd name="T20" fmla="*/ 2145 w 3041"/>
                  <a:gd name="T21" fmla="*/ 98 h 2354"/>
                  <a:gd name="T22" fmla="*/ 1866 w 3041"/>
                  <a:gd name="T23" fmla="*/ 98 h 2354"/>
                  <a:gd name="T24" fmla="*/ 1869 w 3041"/>
                  <a:gd name="T25" fmla="*/ 373 h 2354"/>
                  <a:gd name="T26" fmla="*/ 1762 w 3041"/>
                  <a:gd name="T27" fmla="*/ 373 h 2354"/>
                  <a:gd name="T28" fmla="*/ 1762 w 3041"/>
                  <a:gd name="T29" fmla="*/ 0 h 2354"/>
                  <a:gd name="T30" fmla="*/ 1589 w 3041"/>
                  <a:gd name="T31" fmla="*/ 0 h 2354"/>
                  <a:gd name="T32" fmla="*/ 1592 w 3041"/>
                  <a:gd name="T33" fmla="*/ 466 h 2354"/>
                  <a:gd name="T34" fmla="*/ 1502 w 3041"/>
                  <a:gd name="T35" fmla="*/ 463 h 2354"/>
                  <a:gd name="T36" fmla="*/ 1497 w 3041"/>
                  <a:gd name="T37" fmla="*/ 673 h 2354"/>
                  <a:gd name="T38" fmla="*/ 1446 w 3041"/>
                  <a:gd name="T39" fmla="*/ 687 h 2354"/>
                  <a:gd name="T40" fmla="*/ 1450 w 3041"/>
                  <a:gd name="T41" fmla="*/ 419 h 2354"/>
                  <a:gd name="T42" fmla="*/ 1279 w 3041"/>
                  <a:gd name="T43" fmla="*/ 396 h 2354"/>
                  <a:gd name="T44" fmla="*/ 1273 w 3041"/>
                  <a:gd name="T45" fmla="*/ 150 h 2354"/>
                  <a:gd name="T46" fmla="*/ 1216 w 3041"/>
                  <a:gd name="T47" fmla="*/ 104 h 2354"/>
                  <a:gd name="T48" fmla="*/ 1150 w 3041"/>
                  <a:gd name="T49" fmla="*/ 177 h 2354"/>
                  <a:gd name="T50" fmla="*/ 1150 w 3041"/>
                  <a:gd name="T51" fmla="*/ 340 h 2354"/>
                  <a:gd name="T52" fmla="*/ 895 w 3041"/>
                  <a:gd name="T53" fmla="*/ 340 h 2354"/>
                  <a:gd name="T54" fmla="*/ 889 w 3041"/>
                  <a:gd name="T55" fmla="*/ 121 h 2354"/>
                  <a:gd name="T56" fmla="*/ 602 w 3041"/>
                  <a:gd name="T57" fmla="*/ 121 h 2354"/>
                  <a:gd name="T58" fmla="*/ 598 w 3041"/>
                  <a:gd name="T59" fmla="*/ 680 h 2354"/>
                  <a:gd name="T60" fmla="*/ 598 w 3041"/>
                  <a:gd name="T61" fmla="*/ 797 h 2354"/>
                  <a:gd name="T62" fmla="*/ 582 w 3041"/>
                  <a:gd name="T63" fmla="*/ 797 h 2354"/>
                  <a:gd name="T64" fmla="*/ 542 w 3041"/>
                  <a:gd name="T65" fmla="*/ 764 h 2354"/>
                  <a:gd name="T66" fmla="*/ 505 w 3041"/>
                  <a:gd name="T67" fmla="*/ 764 h 2354"/>
                  <a:gd name="T68" fmla="*/ 505 w 3041"/>
                  <a:gd name="T69" fmla="*/ 787 h 2354"/>
                  <a:gd name="T70" fmla="*/ 477 w 3041"/>
                  <a:gd name="T71" fmla="*/ 787 h 2354"/>
                  <a:gd name="T72" fmla="*/ 477 w 3041"/>
                  <a:gd name="T73" fmla="*/ 711 h 2354"/>
                  <a:gd name="T74" fmla="*/ 428 w 3041"/>
                  <a:gd name="T75" fmla="*/ 711 h 2354"/>
                  <a:gd name="T76" fmla="*/ 428 w 3041"/>
                  <a:gd name="T77" fmla="*/ 793 h 2354"/>
                  <a:gd name="T78" fmla="*/ 407 w 3041"/>
                  <a:gd name="T79" fmla="*/ 776 h 2354"/>
                  <a:gd name="T80" fmla="*/ 347 w 3041"/>
                  <a:gd name="T81" fmla="*/ 776 h 2354"/>
                  <a:gd name="T82" fmla="*/ 347 w 3041"/>
                  <a:gd name="T83" fmla="*/ 653 h 2354"/>
                  <a:gd name="T84" fmla="*/ 319 w 3041"/>
                  <a:gd name="T85" fmla="*/ 653 h 2354"/>
                  <a:gd name="T86" fmla="*/ 277 w 3041"/>
                  <a:gd name="T87" fmla="*/ 653 h 2354"/>
                  <a:gd name="T88" fmla="*/ 277 w 3041"/>
                  <a:gd name="T89" fmla="*/ 745 h 2354"/>
                  <a:gd name="T90" fmla="*/ 244 w 3041"/>
                  <a:gd name="T91" fmla="*/ 745 h 2354"/>
                  <a:gd name="T92" fmla="*/ 244 w 3041"/>
                  <a:gd name="T93" fmla="*/ 562 h 2354"/>
                  <a:gd name="T94" fmla="*/ 62 w 3041"/>
                  <a:gd name="T95" fmla="*/ 562 h 2354"/>
                  <a:gd name="T96" fmla="*/ 62 w 3041"/>
                  <a:gd name="T97" fmla="*/ 768 h 2354"/>
                  <a:gd name="T98" fmla="*/ 0 w 3041"/>
                  <a:gd name="T99" fmla="*/ 768 h 2354"/>
                  <a:gd name="T100" fmla="*/ 1 w 3041"/>
                  <a:gd name="T101" fmla="*/ 2354 h 2354"/>
                  <a:gd name="T102" fmla="*/ 3041 w 3041"/>
                  <a:gd name="T103" fmla="*/ 2354 h 2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41" h="2354">
                    <a:moveTo>
                      <a:pt x="3041" y="2354"/>
                    </a:moveTo>
                    <a:cubicBezTo>
                      <a:pt x="3041" y="324"/>
                      <a:pt x="3041" y="324"/>
                      <a:pt x="3041" y="324"/>
                    </a:cubicBezTo>
                    <a:cubicBezTo>
                      <a:pt x="2877" y="223"/>
                      <a:pt x="2877" y="223"/>
                      <a:pt x="2877" y="223"/>
                    </a:cubicBezTo>
                    <a:cubicBezTo>
                      <a:pt x="2749" y="327"/>
                      <a:pt x="2749" y="327"/>
                      <a:pt x="2749" y="327"/>
                    </a:cubicBezTo>
                    <a:cubicBezTo>
                      <a:pt x="2748" y="65"/>
                      <a:pt x="2748" y="65"/>
                      <a:pt x="2748" y="65"/>
                    </a:cubicBezTo>
                    <a:cubicBezTo>
                      <a:pt x="2384" y="65"/>
                      <a:pt x="2384" y="65"/>
                      <a:pt x="2384" y="65"/>
                    </a:cubicBezTo>
                    <a:cubicBezTo>
                      <a:pt x="2376" y="467"/>
                      <a:pt x="2376" y="467"/>
                      <a:pt x="2376" y="467"/>
                    </a:cubicBezTo>
                    <a:cubicBezTo>
                      <a:pt x="2300" y="467"/>
                      <a:pt x="2300" y="467"/>
                      <a:pt x="2300" y="467"/>
                    </a:cubicBezTo>
                    <a:cubicBezTo>
                      <a:pt x="2300" y="433"/>
                      <a:pt x="2300" y="433"/>
                      <a:pt x="2300" y="433"/>
                    </a:cubicBezTo>
                    <a:cubicBezTo>
                      <a:pt x="2145" y="431"/>
                      <a:pt x="2145" y="431"/>
                      <a:pt x="2145" y="431"/>
                    </a:cubicBezTo>
                    <a:cubicBezTo>
                      <a:pt x="2145" y="98"/>
                      <a:pt x="2145" y="98"/>
                      <a:pt x="2145" y="98"/>
                    </a:cubicBezTo>
                    <a:cubicBezTo>
                      <a:pt x="1866" y="98"/>
                      <a:pt x="1866" y="98"/>
                      <a:pt x="1866" y="98"/>
                    </a:cubicBezTo>
                    <a:cubicBezTo>
                      <a:pt x="1869" y="373"/>
                      <a:pt x="1869" y="373"/>
                      <a:pt x="1869" y="373"/>
                    </a:cubicBezTo>
                    <a:cubicBezTo>
                      <a:pt x="1762" y="373"/>
                      <a:pt x="1762" y="373"/>
                      <a:pt x="1762" y="373"/>
                    </a:cubicBezTo>
                    <a:cubicBezTo>
                      <a:pt x="1762" y="0"/>
                      <a:pt x="1762" y="0"/>
                      <a:pt x="1762" y="0"/>
                    </a:cubicBezTo>
                    <a:cubicBezTo>
                      <a:pt x="1589" y="0"/>
                      <a:pt x="1589" y="0"/>
                      <a:pt x="1589" y="0"/>
                    </a:cubicBezTo>
                    <a:cubicBezTo>
                      <a:pt x="1592" y="466"/>
                      <a:pt x="1592" y="466"/>
                      <a:pt x="1592" y="466"/>
                    </a:cubicBezTo>
                    <a:cubicBezTo>
                      <a:pt x="1502" y="463"/>
                      <a:pt x="1502" y="463"/>
                      <a:pt x="1502" y="463"/>
                    </a:cubicBezTo>
                    <a:cubicBezTo>
                      <a:pt x="1497" y="673"/>
                      <a:pt x="1497" y="673"/>
                      <a:pt x="1497" y="673"/>
                    </a:cubicBezTo>
                    <a:cubicBezTo>
                      <a:pt x="1446" y="687"/>
                      <a:pt x="1446" y="687"/>
                      <a:pt x="1446" y="687"/>
                    </a:cubicBezTo>
                    <a:cubicBezTo>
                      <a:pt x="1450" y="419"/>
                      <a:pt x="1450" y="419"/>
                      <a:pt x="1450" y="419"/>
                    </a:cubicBezTo>
                    <a:cubicBezTo>
                      <a:pt x="1279" y="396"/>
                      <a:pt x="1279" y="396"/>
                      <a:pt x="1279" y="396"/>
                    </a:cubicBezTo>
                    <a:cubicBezTo>
                      <a:pt x="1273" y="150"/>
                      <a:pt x="1273" y="150"/>
                      <a:pt x="1273" y="150"/>
                    </a:cubicBezTo>
                    <a:cubicBezTo>
                      <a:pt x="1216" y="104"/>
                      <a:pt x="1216" y="104"/>
                      <a:pt x="1216" y="104"/>
                    </a:cubicBezTo>
                    <a:cubicBezTo>
                      <a:pt x="1150" y="177"/>
                      <a:pt x="1150" y="177"/>
                      <a:pt x="1150" y="177"/>
                    </a:cubicBezTo>
                    <a:cubicBezTo>
                      <a:pt x="1150" y="340"/>
                      <a:pt x="1150" y="340"/>
                      <a:pt x="1150" y="340"/>
                    </a:cubicBezTo>
                    <a:cubicBezTo>
                      <a:pt x="993" y="346"/>
                      <a:pt x="895" y="340"/>
                      <a:pt x="895" y="340"/>
                    </a:cubicBezTo>
                    <a:cubicBezTo>
                      <a:pt x="889" y="121"/>
                      <a:pt x="889" y="121"/>
                      <a:pt x="889" y="121"/>
                    </a:cubicBezTo>
                    <a:cubicBezTo>
                      <a:pt x="602" y="121"/>
                      <a:pt x="602" y="121"/>
                      <a:pt x="602" y="121"/>
                    </a:cubicBezTo>
                    <a:cubicBezTo>
                      <a:pt x="598" y="680"/>
                      <a:pt x="598" y="680"/>
                      <a:pt x="598" y="680"/>
                    </a:cubicBezTo>
                    <a:cubicBezTo>
                      <a:pt x="598" y="797"/>
                      <a:pt x="598" y="797"/>
                      <a:pt x="598" y="797"/>
                    </a:cubicBezTo>
                    <a:cubicBezTo>
                      <a:pt x="582" y="797"/>
                      <a:pt x="582" y="797"/>
                      <a:pt x="582" y="797"/>
                    </a:cubicBezTo>
                    <a:cubicBezTo>
                      <a:pt x="582" y="772"/>
                      <a:pt x="542" y="764"/>
                      <a:pt x="542" y="764"/>
                    </a:cubicBezTo>
                    <a:cubicBezTo>
                      <a:pt x="505" y="764"/>
                      <a:pt x="505" y="764"/>
                      <a:pt x="505" y="764"/>
                    </a:cubicBezTo>
                    <a:cubicBezTo>
                      <a:pt x="505" y="787"/>
                      <a:pt x="505" y="787"/>
                      <a:pt x="505" y="787"/>
                    </a:cubicBezTo>
                    <a:cubicBezTo>
                      <a:pt x="477" y="787"/>
                      <a:pt x="477" y="787"/>
                      <a:pt x="477" y="787"/>
                    </a:cubicBezTo>
                    <a:cubicBezTo>
                      <a:pt x="477" y="711"/>
                      <a:pt x="477" y="711"/>
                      <a:pt x="477" y="711"/>
                    </a:cubicBezTo>
                    <a:cubicBezTo>
                      <a:pt x="459" y="695"/>
                      <a:pt x="428" y="711"/>
                      <a:pt x="428" y="711"/>
                    </a:cubicBezTo>
                    <a:cubicBezTo>
                      <a:pt x="428" y="793"/>
                      <a:pt x="428" y="793"/>
                      <a:pt x="428" y="793"/>
                    </a:cubicBezTo>
                    <a:cubicBezTo>
                      <a:pt x="407" y="776"/>
                      <a:pt x="407" y="776"/>
                      <a:pt x="407" y="776"/>
                    </a:cubicBezTo>
                    <a:cubicBezTo>
                      <a:pt x="347" y="776"/>
                      <a:pt x="347" y="776"/>
                      <a:pt x="347" y="776"/>
                    </a:cubicBezTo>
                    <a:cubicBezTo>
                      <a:pt x="347" y="653"/>
                      <a:pt x="347" y="653"/>
                      <a:pt x="347" y="653"/>
                    </a:cubicBezTo>
                    <a:cubicBezTo>
                      <a:pt x="319" y="653"/>
                      <a:pt x="319" y="653"/>
                      <a:pt x="319" y="653"/>
                    </a:cubicBezTo>
                    <a:cubicBezTo>
                      <a:pt x="277" y="653"/>
                      <a:pt x="277" y="653"/>
                      <a:pt x="277" y="653"/>
                    </a:cubicBezTo>
                    <a:cubicBezTo>
                      <a:pt x="277" y="745"/>
                      <a:pt x="277" y="745"/>
                      <a:pt x="277" y="745"/>
                    </a:cubicBezTo>
                    <a:cubicBezTo>
                      <a:pt x="244" y="745"/>
                      <a:pt x="244" y="745"/>
                      <a:pt x="244" y="745"/>
                    </a:cubicBezTo>
                    <a:cubicBezTo>
                      <a:pt x="244" y="562"/>
                      <a:pt x="244" y="562"/>
                      <a:pt x="244" y="562"/>
                    </a:cubicBezTo>
                    <a:cubicBezTo>
                      <a:pt x="151" y="512"/>
                      <a:pt x="62" y="562"/>
                      <a:pt x="62" y="562"/>
                    </a:cubicBezTo>
                    <a:cubicBezTo>
                      <a:pt x="62" y="768"/>
                      <a:pt x="62" y="768"/>
                      <a:pt x="62" y="768"/>
                    </a:cubicBezTo>
                    <a:cubicBezTo>
                      <a:pt x="0" y="768"/>
                      <a:pt x="0" y="768"/>
                      <a:pt x="0" y="768"/>
                    </a:cubicBezTo>
                    <a:cubicBezTo>
                      <a:pt x="1" y="2354"/>
                      <a:pt x="1" y="2354"/>
                      <a:pt x="1" y="2354"/>
                    </a:cubicBezTo>
                    <a:lnTo>
                      <a:pt x="3041" y="2354"/>
                    </a:lnTo>
                    <a:close/>
                  </a:path>
                </a:pathLst>
              </a:custGeom>
              <a:solidFill>
                <a:srgbClr val="0284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3" name="Rectangle 6"/>
              <p:cNvSpPr>
                <a:spLocks noChangeArrowheads="1"/>
              </p:cNvSpPr>
              <p:nvPr/>
            </p:nvSpPr>
            <p:spPr bwMode="auto">
              <a:xfrm>
                <a:off x="2233" y="1298"/>
                <a:ext cx="53"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54" name="Rectangle 7"/>
              <p:cNvSpPr>
                <a:spLocks noChangeArrowheads="1"/>
              </p:cNvSpPr>
              <p:nvPr/>
            </p:nvSpPr>
            <p:spPr bwMode="auto">
              <a:xfrm>
                <a:off x="2233" y="1350"/>
                <a:ext cx="53"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55" name="Rectangle 8"/>
              <p:cNvSpPr>
                <a:spLocks noChangeArrowheads="1"/>
              </p:cNvSpPr>
              <p:nvPr/>
            </p:nvSpPr>
            <p:spPr bwMode="auto">
              <a:xfrm>
                <a:off x="2233" y="1402"/>
                <a:ext cx="53"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56" name="Rectangle 9"/>
              <p:cNvSpPr>
                <a:spLocks noChangeArrowheads="1"/>
              </p:cNvSpPr>
              <p:nvPr/>
            </p:nvSpPr>
            <p:spPr bwMode="auto">
              <a:xfrm>
                <a:off x="2233" y="1455"/>
                <a:ext cx="53"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57" name="Rectangle 10"/>
              <p:cNvSpPr>
                <a:spLocks noChangeArrowheads="1"/>
              </p:cNvSpPr>
              <p:nvPr/>
            </p:nvSpPr>
            <p:spPr bwMode="auto">
              <a:xfrm>
                <a:off x="2152" y="1298"/>
                <a:ext cx="52"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58" name="Rectangle 11"/>
              <p:cNvSpPr>
                <a:spLocks noChangeArrowheads="1"/>
              </p:cNvSpPr>
              <p:nvPr/>
            </p:nvSpPr>
            <p:spPr bwMode="auto">
              <a:xfrm>
                <a:off x="2152" y="1350"/>
                <a:ext cx="52"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59" name="Rectangle 12"/>
              <p:cNvSpPr>
                <a:spLocks noChangeArrowheads="1"/>
              </p:cNvSpPr>
              <p:nvPr/>
            </p:nvSpPr>
            <p:spPr bwMode="auto">
              <a:xfrm>
                <a:off x="2152" y="1402"/>
                <a:ext cx="52"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60" name="Rectangle 13"/>
              <p:cNvSpPr>
                <a:spLocks noChangeArrowheads="1"/>
              </p:cNvSpPr>
              <p:nvPr/>
            </p:nvSpPr>
            <p:spPr bwMode="auto">
              <a:xfrm>
                <a:off x="2152" y="1455"/>
                <a:ext cx="52"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61" name="Rectangle 14"/>
              <p:cNvSpPr>
                <a:spLocks noChangeArrowheads="1"/>
              </p:cNvSpPr>
              <p:nvPr/>
            </p:nvSpPr>
            <p:spPr bwMode="auto">
              <a:xfrm>
                <a:off x="2073" y="1298"/>
                <a:ext cx="52"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62" name="Rectangle 15"/>
              <p:cNvSpPr>
                <a:spLocks noChangeArrowheads="1"/>
              </p:cNvSpPr>
              <p:nvPr/>
            </p:nvSpPr>
            <p:spPr bwMode="auto">
              <a:xfrm>
                <a:off x="2073" y="1350"/>
                <a:ext cx="52"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63" name="Rectangle 16"/>
              <p:cNvSpPr>
                <a:spLocks noChangeArrowheads="1"/>
              </p:cNvSpPr>
              <p:nvPr/>
            </p:nvSpPr>
            <p:spPr bwMode="auto">
              <a:xfrm>
                <a:off x="2073" y="1402"/>
                <a:ext cx="52"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64" name="Rectangle 17"/>
              <p:cNvSpPr>
                <a:spLocks noChangeArrowheads="1"/>
              </p:cNvSpPr>
              <p:nvPr/>
            </p:nvSpPr>
            <p:spPr bwMode="auto">
              <a:xfrm>
                <a:off x="2073" y="1455"/>
                <a:ext cx="52" cy="2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65" name="Rectangle 18"/>
              <p:cNvSpPr>
                <a:spLocks noChangeArrowheads="1"/>
              </p:cNvSpPr>
              <p:nvPr/>
            </p:nvSpPr>
            <p:spPr bwMode="auto">
              <a:xfrm>
                <a:off x="4465" y="1480"/>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66" name="Rectangle 19"/>
              <p:cNvSpPr>
                <a:spLocks noChangeArrowheads="1"/>
              </p:cNvSpPr>
              <p:nvPr/>
            </p:nvSpPr>
            <p:spPr bwMode="auto">
              <a:xfrm>
                <a:off x="4465" y="1434"/>
                <a:ext cx="29" cy="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67" name="Rectangle 20"/>
              <p:cNvSpPr>
                <a:spLocks noChangeArrowheads="1"/>
              </p:cNvSpPr>
              <p:nvPr/>
            </p:nvSpPr>
            <p:spPr bwMode="auto">
              <a:xfrm>
                <a:off x="4465" y="1390"/>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68" name="Rectangle 21"/>
              <p:cNvSpPr>
                <a:spLocks noChangeArrowheads="1"/>
              </p:cNvSpPr>
              <p:nvPr/>
            </p:nvSpPr>
            <p:spPr bwMode="auto">
              <a:xfrm>
                <a:off x="4465" y="1346"/>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69" name="Rectangle 22"/>
              <p:cNvSpPr>
                <a:spLocks noChangeArrowheads="1"/>
              </p:cNvSpPr>
              <p:nvPr/>
            </p:nvSpPr>
            <p:spPr bwMode="auto">
              <a:xfrm>
                <a:off x="4465" y="1302"/>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70" name="Rectangle 23"/>
              <p:cNvSpPr>
                <a:spLocks noChangeArrowheads="1"/>
              </p:cNvSpPr>
              <p:nvPr/>
            </p:nvSpPr>
            <p:spPr bwMode="auto">
              <a:xfrm>
                <a:off x="4513" y="1480"/>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71" name="Rectangle 24"/>
              <p:cNvSpPr>
                <a:spLocks noChangeArrowheads="1"/>
              </p:cNvSpPr>
              <p:nvPr/>
            </p:nvSpPr>
            <p:spPr bwMode="auto">
              <a:xfrm>
                <a:off x="4513" y="1434"/>
                <a:ext cx="29" cy="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72" name="Rectangle 25"/>
              <p:cNvSpPr>
                <a:spLocks noChangeArrowheads="1"/>
              </p:cNvSpPr>
              <p:nvPr/>
            </p:nvSpPr>
            <p:spPr bwMode="auto">
              <a:xfrm>
                <a:off x="4513" y="1390"/>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73" name="Rectangle 26"/>
              <p:cNvSpPr>
                <a:spLocks noChangeArrowheads="1"/>
              </p:cNvSpPr>
              <p:nvPr/>
            </p:nvSpPr>
            <p:spPr bwMode="auto">
              <a:xfrm>
                <a:off x="4513" y="1346"/>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74" name="Rectangle 27"/>
              <p:cNvSpPr>
                <a:spLocks noChangeArrowheads="1"/>
              </p:cNvSpPr>
              <p:nvPr/>
            </p:nvSpPr>
            <p:spPr bwMode="auto">
              <a:xfrm>
                <a:off x="4513" y="1302"/>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75" name="Rectangle 28"/>
              <p:cNvSpPr>
                <a:spLocks noChangeArrowheads="1"/>
              </p:cNvSpPr>
              <p:nvPr/>
            </p:nvSpPr>
            <p:spPr bwMode="auto">
              <a:xfrm>
                <a:off x="4565" y="1480"/>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76" name="Rectangle 29"/>
              <p:cNvSpPr>
                <a:spLocks noChangeArrowheads="1"/>
              </p:cNvSpPr>
              <p:nvPr/>
            </p:nvSpPr>
            <p:spPr bwMode="auto">
              <a:xfrm>
                <a:off x="4565" y="1434"/>
                <a:ext cx="29" cy="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77" name="Rectangle 30"/>
              <p:cNvSpPr>
                <a:spLocks noChangeArrowheads="1"/>
              </p:cNvSpPr>
              <p:nvPr/>
            </p:nvSpPr>
            <p:spPr bwMode="auto">
              <a:xfrm>
                <a:off x="4565" y="1390"/>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78" name="Rectangle 31"/>
              <p:cNvSpPr>
                <a:spLocks noChangeArrowheads="1"/>
              </p:cNvSpPr>
              <p:nvPr/>
            </p:nvSpPr>
            <p:spPr bwMode="auto">
              <a:xfrm>
                <a:off x="4565" y="1346"/>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79" name="Rectangle 32"/>
              <p:cNvSpPr>
                <a:spLocks noChangeArrowheads="1"/>
              </p:cNvSpPr>
              <p:nvPr/>
            </p:nvSpPr>
            <p:spPr bwMode="auto">
              <a:xfrm>
                <a:off x="4565" y="1302"/>
                <a:ext cx="29" cy="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80" name="Rectangle 33"/>
              <p:cNvSpPr>
                <a:spLocks noChangeArrowheads="1"/>
              </p:cNvSpPr>
              <p:nvPr/>
            </p:nvSpPr>
            <p:spPr bwMode="auto">
              <a:xfrm>
                <a:off x="5137" y="647"/>
                <a:ext cx="31"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81" name="Rectangle 34"/>
              <p:cNvSpPr>
                <a:spLocks noChangeArrowheads="1"/>
              </p:cNvSpPr>
              <p:nvPr/>
            </p:nvSpPr>
            <p:spPr bwMode="auto">
              <a:xfrm>
                <a:off x="5137" y="708"/>
                <a:ext cx="31" cy="3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82" name="Rectangle 35"/>
              <p:cNvSpPr>
                <a:spLocks noChangeArrowheads="1"/>
              </p:cNvSpPr>
              <p:nvPr/>
            </p:nvSpPr>
            <p:spPr bwMode="auto">
              <a:xfrm>
                <a:off x="5137" y="770"/>
                <a:ext cx="31"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83" name="Rectangle 36"/>
              <p:cNvSpPr>
                <a:spLocks noChangeArrowheads="1"/>
              </p:cNvSpPr>
              <p:nvPr/>
            </p:nvSpPr>
            <p:spPr bwMode="auto">
              <a:xfrm>
                <a:off x="5137" y="833"/>
                <a:ext cx="31" cy="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84" name="Rectangle 37"/>
              <p:cNvSpPr>
                <a:spLocks noChangeArrowheads="1"/>
              </p:cNvSpPr>
              <p:nvPr/>
            </p:nvSpPr>
            <p:spPr bwMode="auto">
              <a:xfrm>
                <a:off x="5137" y="895"/>
                <a:ext cx="31"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85" name="Rectangle 38"/>
              <p:cNvSpPr>
                <a:spLocks noChangeArrowheads="1"/>
              </p:cNvSpPr>
              <p:nvPr/>
            </p:nvSpPr>
            <p:spPr bwMode="auto">
              <a:xfrm>
                <a:off x="5089" y="647"/>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86" name="Rectangle 39"/>
              <p:cNvSpPr>
                <a:spLocks noChangeArrowheads="1"/>
              </p:cNvSpPr>
              <p:nvPr/>
            </p:nvSpPr>
            <p:spPr bwMode="auto">
              <a:xfrm>
                <a:off x="5089" y="708"/>
                <a:ext cx="29" cy="3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87" name="Rectangle 40"/>
              <p:cNvSpPr>
                <a:spLocks noChangeArrowheads="1"/>
              </p:cNvSpPr>
              <p:nvPr/>
            </p:nvSpPr>
            <p:spPr bwMode="auto">
              <a:xfrm>
                <a:off x="5089" y="770"/>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88" name="Rectangle 41"/>
              <p:cNvSpPr>
                <a:spLocks noChangeArrowheads="1"/>
              </p:cNvSpPr>
              <p:nvPr/>
            </p:nvSpPr>
            <p:spPr bwMode="auto">
              <a:xfrm>
                <a:off x="5089" y="833"/>
                <a:ext cx="29" cy="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89" name="Rectangle 42"/>
              <p:cNvSpPr>
                <a:spLocks noChangeArrowheads="1"/>
              </p:cNvSpPr>
              <p:nvPr/>
            </p:nvSpPr>
            <p:spPr bwMode="auto">
              <a:xfrm>
                <a:off x="5089" y="895"/>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0" name="Rectangle 43"/>
              <p:cNvSpPr>
                <a:spLocks noChangeArrowheads="1"/>
              </p:cNvSpPr>
              <p:nvPr/>
            </p:nvSpPr>
            <p:spPr bwMode="auto">
              <a:xfrm>
                <a:off x="5041" y="647"/>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1" name="Rectangle 44"/>
              <p:cNvSpPr>
                <a:spLocks noChangeArrowheads="1"/>
              </p:cNvSpPr>
              <p:nvPr/>
            </p:nvSpPr>
            <p:spPr bwMode="auto">
              <a:xfrm>
                <a:off x="5041" y="708"/>
                <a:ext cx="29" cy="3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2" name="Rectangle 45"/>
              <p:cNvSpPr>
                <a:spLocks noChangeArrowheads="1"/>
              </p:cNvSpPr>
              <p:nvPr/>
            </p:nvSpPr>
            <p:spPr bwMode="auto">
              <a:xfrm>
                <a:off x="5041" y="770"/>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3" name="Rectangle 46"/>
              <p:cNvSpPr>
                <a:spLocks noChangeArrowheads="1"/>
              </p:cNvSpPr>
              <p:nvPr/>
            </p:nvSpPr>
            <p:spPr bwMode="auto">
              <a:xfrm>
                <a:off x="5041" y="833"/>
                <a:ext cx="29" cy="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4" name="Rectangle 47"/>
              <p:cNvSpPr>
                <a:spLocks noChangeArrowheads="1"/>
              </p:cNvSpPr>
              <p:nvPr/>
            </p:nvSpPr>
            <p:spPr bwMode="auto">
              <a:xfrm>
                <a:off x="5041" y="895"/>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5" name="Rectangle 48"/>
              <p:cNvSpPr>
                <a:spLocks noChangeArrowheads="1"/>
              </p:cNvSpPr>
              <p:nvPr/>
            </p:nvSpPr>
            <p:spPr bwMode="auto">
              <a:xfrm>
                <a:off x="5133" y="276"/>
                <a:ext cx="33" cy="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6" name="Rectangle 49"/>
              <p:cNvSpPr>
                <a:spLocks noChangeArrowheads="1"/>
              </p:cNvSpPr>
              <p:nvPr/>
            </p:nvSpPr>
            <p:spPr bwMode="auto">
              <a:xfrm>
                <a:off x="5133" y="338"/>
                <a:ext cx="33"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7" name="Rectangle 50"/>
              <p:cNvSpPr>
                <a:spLocks noChangeArrowheads="1"/>
              </p:cNvSpPr>
              <p:nvPr/>
            </p:nvSpPr>
            <p:spPr bwMode="auto">
              <a:xfrm>
                <a:off x="5133" y="399"/>
                <a:ext cx="33" cy="3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8" name="Rectangle 51"/>
              <p:cNvSpPr>
                <a:spLocks noChangeArrowheads="1"/>
              </p:cNvSpPr>
              <p:nvPr/>
            </p:nvSpPr>
            <p:spPr bwMode="auto">
              <a:xfrm>
                <a:off x="5133" y="461"/>
                <a:ext cx="33"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9" name="Rectangle 52"/>
              <p:cNvSpPr>
                <a:spLocks noChangeArrowheads="1"/>
              </p:cNvSpPr>
              <p:nvPr/>
            </p:nvSpPr>
            <p:spPr bwMode="auto">
              <a:xfrm>
                <a:off x="5133" y="524"/>
                <a:ext cx="33"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00" name="Rectangle 53"/>
              <p:cNvSpPr>
                <a:spLocks noChangeArrowheads="1"/>
              </p:cNvSpPr>
              <p:nvPr/>
            </p:nvSpPr>
            <p:spPr bwMode="auto">
              <a:xfrm>
                <a:off x="5087" y="276"/>
                <a:ext cx="29" cy="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01" name="Rectangle 54"/>
              <p:cNvSpPr>
                <a:spLocks noChangeArrowheads="1"/>
              </p:cNvSpPr>
              <p:nvPr/>
            </p:nvSpPr>
            <p:spPr bwMode="auto">
              <a:xfrm>
                <a:off x="5087" y="338"/>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02" name="Rectangle 55"/>
              <p:cNvSpPr>
                <a:spLocks noChangeArrowheads="1"/>
              </p:cNvSpPr>
              <p:nvPr/>
            </p:nvSpPr>
            <p:spPr bwMode="auto">
              <a:xfrm>
                <a:off x="5087" y="399"/>
                <a:ext cx="29" cy="3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03" name="Rectangle 56"/>
              <p:cNvSpPr>
                <a:spLocks noChangeArrowheads="1"/>
              </p:cNvSpPr>
              <p:nvPr/>
            </p:nvSpPr>
            <p:spPr bwMode="auto">
              <a:xfrm>
                <a:off x="5087" y="461"/>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04" name="Rectangle 57"/>
              <p:cNvSpPr>
                <a:spLocks noChangeArrowheads="1"/>
              </p:cNvSpPr>
              <p:nvPr/>
            </p:nvSpPr>
            <p:spPr bwMode="auto">
              <a:xfrm>
                <a:off x="5087" y="524"/>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05" name="Rectangle 58"/>
              <p:cNvSpPr>
                <a:spLocks noChangeArrowheads="1"/>
              </p:cNvSpPr>
              <p:nvPr/>
            </p:nvSpPr>
            <p:spPr bwMode="auto">
              <a:xfrm>
                <a:off x="5037" y="276"/>
                <a:ext cx="29" cy="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06" name="Rectangle 59"/>
              <p:cNvSpPr>
                <a:spLocks noChangeArrowheads="1"/>
              </p:cNvSpPr>
              <p:nvPr/>
            </p:nvSpPr>
            <p:spPr bwMode="auto">
              <a:xfrm>
                <a:off x="5037" y="338"/>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07" name="Rectangle 60"/>
              <p:cNvSpPr>
                <a:spLocks noChangeArrowheads="1"/>
              </p:cNvSpPr>
              <p:nvPr/>
            </p:nvSpPr>
            <p:spPr bwMode="auto">
              <a:xfrm>
                <a:off x="5037" y="399"/>
                <a:ext cx="29" cy="3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08" name="Rectangle 61"/>
              <p:cNvSpPr>
                <a:spLocks noChangeArrowheads="1"/>
              </p:cNvSpPr>
              <p:nvPr/>
            </p:nvSpPr>
            <p:spPr bwMode="auto">
              <a:xfrm>
                <a:off x="5037" y="461"/>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09" name="Rectangle 62"/>
              <p:cNvSpPr>
                <a:spLocks noChangeArrowheads="1"/>
              </p:cNvSpPr>
              <p:nvPr/>
            </p:nvSpPr>
            <p:spPr bwMode="auto">
              <a:xfrm>
                <a:off x="5037" y="524"/>
                <a:ext cx="29" cy="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0" name="Rectangle 63"/>
              <p:cNvSpPr>
                <a:spLocks noChangeArrowheads="1"/>
              </p:cNvSpPr>
              <p:nvPr/>
            </p:nvSpPr>
            <p:spPr bwMode="auto">
              <a:xfrm>
                <a:off x="7474" y="831"/>
                <a:ext cx="69" cy="8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1" name="Rectangle 64"/>
              <p:cNvSpPr>
                <a:spLocks noChangeArrowheads="1"/>
              </p:cNvSpPr>
              <p:nvPr/>
            </p:nvSpPr>
            <p:spPr bwMode="auto">
              <a:xfrm>
                <a:off x="7474" y="966"/>
                <a:ext cx="69" cy="8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2" name="Rectangle 65"/>
              <p:cNvSpPr>
                <a:spLocks noChangeArrowheads="1"/>
              </p:cNvSpPr>
              <p:nvPr/>
            </p:nvSpPr>
            <p:spPr bwMode="auto">
              <a:xfrm>
                <a:off x="7474" y="1100"/>
                <a:ext cx="69" cy="8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3" name="Rectangle 66"/>
              <p:cNvSpPr>
                <a:spLocks noChangeArrowheads="1"/>
              </p:cNvSpPr>
              <p:nvPr/>
            </p:nvSpPr>
            <p:spPr bwMode="auto">
              <a:xfrm>
                <a:off x="7474" y="1235"/>
                <a:ext cx="69" cy="8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4" name="Rectangle 67"/>
              <p:cNvSpPr>
                <a:spLocks noChangeArrowheads="1"/>
              </p:cNvSpPr>
              <p:nvPr/>
            </p:nvSpPr>
            <p:spPr bwMode="auto">
              <a:xfrm>
                <a:off x="7474" y="1369"/>
                <a:ext cx="69" cy="8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5" name="Rectangle 68"/>
              <p:cNvSpPr>
                <a:spLocks noChangeArrowheads="1"/>
              </p:cNvSpPr>
              <p:nvPr/>
            </p:nvSpPr>
            <p:spPr bwMode="auto">
              <a:xfrm>
                <a:off x="7372" y="831"/>
                <a:ext cx="63" cy="8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6" name="Rectangle 69"/>
              <p:cNvSpPr>
                <a:spLocks noChangeArrowheads="1"/>
              </p:cNvSpPr>
              <p:nvPr/>
            </p:nvSpPr>
            <p:spPr bwMode="auto">
              <a:xfrm>
                <a:off x="7372" y="966"/>
                <a:ext cx="63" cy="8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7" name="Rectangle 70"/>
              <p:cNvSpPr>
                <a:spLocks noChangeArrowheads="1"/>
              </p:cNvSpPr>
              <p:nvPr/>
            </p:nvSpPr>
            <p:spPr bwMode="auto">
              <a:xfrm>
                <a:off x="7372" y="1100"/>
                <a:ext cx="63" cy="8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8" name="Rectangle 71"/>
              <p:cNvSpPr>
                <a:spLocks noChangeArrowheads="1"/>
              </p:cNvSpPr>
              <p:nvPr/>
            </p:nvSpPr>
            <p:spPr bwMode="auto">
              <a:xfrm>
                <a:off x="7372" y="1235"/>
                <a:ext cx="63" cy="8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9" name="Rectangle 72"/>
              <p:cNvSpPr>
                <a:spLocks noChangeArrowheads="1"/>
              </p:cNvSpPr>
              <p:nvPr/>
            </p:nvSpPr>
            <p:spPr bwMode="auto">
              <a:xfrm>
                <a:off x="7372" y="1369"/>
                <a:ext cx="63" cy="8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20" name="Rectangle 73"/>
              <p:cNvSpPr>
                <a:spLocks noChangeArrowheads="1"/>
              </p:cNvSpPr>
              <p:nvPr/>
            </p:nvSpPr>
            <p:spPr bwMode="auto">
              <a:xfrm>
                <a:off x="7264" y="831"/>
                <a:ext cx="64" cy="8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21" name="Rectangle 74"/>
              <p:cNvSpPr>
                <a:spLocks noChangeArrowheads="1"/>
              </p:cNvSpPr>
              <p:nvPr/>
            </p:nvSpPr>
            <p:spPr bwMode="auto">
              <a:xfrm>
                <a:off x="7264" y="966"/>
                <a:ext cx="64" cy="8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22" name="Rectangle 75"/>
              <p:cNvSpPr>
                <a:spLocks noChangeArrowheads="1"/>
              </p:cNvSpPr>
              <p:nvPr/>
            </p:nvSpPr>
            <p:spPr bwMode="auto">
              <a:xfrm>
                <a:off x="7264" y="1100"/>
                <a:ext cx="64" cy="8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23" name="Rectangle 76"/>
              <p:cNvSpPr>
                <a:spLocks noChangeArrowheads="1"/>
              </p:cNvSpPr>
              <p:nvPr/>
            </p:nvSpPr>
            <p:spPr bwMode="auto">
              <a:xfrm>
                <a:off x="7264" y="1235"/>
                <a:ext cx="64" cy="8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24" name="Rectangle 77"/>
              <p:cNvSpPr>
                <a:spLocks noChangeArrowheads="1"/>
              </p:cNvSpPr>
              <p:nvPr/>
            </p:nvSpPr>
            <p:spPr bwMode="auto">
              <a:xfrm>
                <a:off x="7264" y="1369"/>
                <a:ext cx="64" cy="8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25" name="Rectangle 78"/>
              <p:cNvSpPr>
                <a:spLocks noChangeArrowheads="1"/>
              </p:cNvSpPr>
              <p:nvPr/>
            </p:nvSpPr>
            <p:spPr bwMode="auto">
              <a:xfrm>
                <a:off x="4175" y="543"/>
                <a:ext cx="35" cy="40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26" name="Rectangle 79"/>
              <p:cNvSpPr>
                <a:spLocks noChangeArrowheads="1"/>
              </p:cNvSpPr>
              <p:nvPr/>
            </p:nvSpPr>
            <p:spPr bwMode="auto">
              <a:xfrm>
                <a:off x="4245" y="539"/>
                <a:ext cx="34" cy="40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27" name="Rectangle 80"/>
              <p:cNvSpPr>
                <a:spLocks noChangeArrowheads="1"/>
              </p:cNvSpPr>
              <p:nvPr/>
            </p:nvSpPr>
            <p:spPr bwMode="auto">
              <a:xfrm>
                <a:off x="5851" y="461"/>
                <a:ext cx="89"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28" name="Rectangle 81"/>
              <p:cNvSpPr>
                <a:spLocks noChangeArrowheads="1"/>
              </p:cNvSpPr>
              <p:nvPr/>
            </p:nvSpPr>
            <p:spPr bwMode="auto">
              <a:xfrm>
                <a:off x="5851" y="555"/>
                <a:ext cx="89"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29" name="Rectangle 82"/>
              <p:cNvSpPr>
                <a:spLocks noChangeArrowheads="1"/>
              </p:cNvSpPr>
              <p:nvPr/>
            </p:nvSpPr>
            <p:spPr bwMode="auto">
              <a:xfrm>
                <a:off x="5851" y="651"/>
                <a:ext cx="89" cy="4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30" name="Rectangle 83"/>
              <p:cNvSpPr>
                <a:spLocks noChangeArrowheads="1"/>
              </p:cNvSpPr>
              <p:nvPr/>
            </p:nvSpPr>
            <p:spPr bwMode="auto">
              <a:xfrm>
                <a:off x="5851" y="745"/>
                <a:ext cx="89"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31" name="Rectangle 84"/>
              <p:cNvSpPr>
                <a:spLocks noChangeArrowheads="1"/>
              </p:cNvSpPr>
              <p:nvPr/>
            </p:nvSpPr>
            <p:spPr bwMode="auto">
              <a:xfrm>
                <a:off x="5851" y="839"/>
                <a:ext cx="89"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32" name="Rectangle 85"/>
              <p:cNvSpPr>
                <a:spLocks noChangeArrowheads="1"/>
              </p:cNvSpPr>
              <p:nvPr/>
            </p:nvSpPr>
            <p:spPr bwMode="auto">
              <a:xfrm>
                <a:off x="5851" y="933"/>
                <a:ext cx="89"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33" name="Rectangle 86"/>
              <p:cNvSpPr>
                <a:spLocks noChangeArrowheads="1"/>
              </p:cNvSpPr>
              <p:nvPr/>
            </p:nvSpPr>
            <p:spPr bwMode="auto">
              <a:xfrm>
                <a:off x="5851" y="1027"/>
                <a:ext cx="89"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34" name="Rectangle 87"/>
              <p:cNvSpPr>
                <a:spLocks noChangeArrowheads="1"/>
              </p:cNvSpPr>
              <p:nvPr/>
            </p:nvSpPr>
            <p:spPr bwMode="auto">
              <a:xfrm>
                <a:off x="5851" y="1123"/>
                <a:ext cx="89" cy="4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35" name="Rectangle 88"/>
              <p:cNvSpPr>
                <a:spLocks noChangeArrowheads="1"/>
              </p:cNvSpPr>
              <p:nvPr/>
            </p:nvSpPr>
            <p:spPr bwMode="auto">
              <a:xfrm>
                <a:off x="5851" y="1217"/>
                <a:ext cx="89"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36" name="Rectangle 89"/>
              <p:cNvSpPr>
                <a:spLocks noChangeArrowheads="1"/>
              </p:cNvSpPr>
              <p:nvPr/>
            </p:nvSpPr>
            <p:spPr bwMode="auto">
              <a:xfrm>
                <a:off x="5851" y="1311"/>
                <a:ext cx="89"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37" name="Rectangle 94"/>
              <p:cNvSpPr>
                <a:spLocks noChangeArrowheads="1"/>
              </p:cNvSpPr>
              <p:nvPr/>
            </p:nvSpPr>
            <p:spPr bwMode="auto">
              <a:xfrm>
                <a:off x="5715" y="461"/>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38" name="Rectangle 95"/>
              <p:cNvSpPr>
                <a:spLocks noChangeArrowheads="1"/>
              </p:cNvSpPr>
              <p:nvPr/>
            </p:nvSpPr>
            <p:spPr bwMode="auto">
              <a:xfrm>
                <a:off x="5715" y="555"/>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39" name="Rectangle 96"/>
              <p:cNvSpPr>
                <a:spLocks noChangeArrowheads="1"/>
              </p:cNvSpPr>
              <p:nvPr/>
            </p:nvSpPr>
            <p:spPr bwMode="auto">
              <a:xfrm>
                <a:off x="5715" y="651"/>
                <a:ext cx="88" cy="4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40" name="Rectangle 97"/>
              <p:cNvSpPr>
                <a:spLocks noChangeArrowheads="1"/>
              </p:cNvSpPr>
              <p:nvPr/>
            </p:nvSpPr>
            <p:spPr bwMode="auto">
              <a:xfrm>
                <a:off x="5715" y="745"/>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41" name="Rectangle 98"/>
              <p:cNvSpPr>
                <a:spLocks noChangeArrowheads="1"/>
              </p:cNvSpPr>
              <p:nvPr/>
            </p:nvSpPr>
            <p:spPr bwMode="auto">
              <a:xfrm>
                <a:off x="5715" y="839"/>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42" name="Rectangle 99"/>
              <p:cNvSpPr>
                <a:spLocks noChangeArrowheads="1"/>
              </p:cNvSpPr>
              <p:nvPr/>
            </p:nvSpPr>
            <p:spPr bwMode="auto">
              <a:xfrm>
                <a:off x="5715" y="933"/>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43" name="Rectangle 100"/>
              <p:cNvSpPr>
                <a:spLocks noChangeArrowheads="1"/>
              </p:cNvSpPr>
              <p:nvPr/>
            </p:nvSpPr>
            <p:spPr bwMode="auto">
              <a:xfrm>
                <a:off x="5715" y="1027"/>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44" name="Rectangle 101"/>
              <p:cNvSpPr>
                <a:spLocks noChangeArrowheads="1"/>
              </p:cNvSpPr>
              <p:nvPr/>
            </p:nvSpPr>
            <p:spPr bwMode="auto">
              <a:xfrm>
                <a:off x="5715" y="1123"/>
                <a:ext cx="88" cy="4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45" name="Rectangle 102"/>
              <p:cNvSpPr>
                <a:spLocks noChangeArrowheads="1"/>
              </p:cNvSpPr>
              <p:nvPr/>
            </p:nvSpPr>
            <p:spPr bwMode="auto">
              <a:xfrm>
                <a:off x="5715" y="1217"/>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46" name="Rectangle 103"/>
              <p:cNvSpPr>
                <a:spLocks noChangeArrowheads="1"/>
              </p:cNvSpPr>
              <p:nvPr/>
            </p:nvSpPr>
            <p:spPr bwMode="auto">
              <a:xfrm>
                <a:off x="5715" y="1311"/>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47" name="Rectangle 108"/>
              <p:cNvSpPr>
                <a:spLocks noChangeArrowheads="1"/>
              </p:cNvSpPr>
              <p:nvPr/>
            </p:nvSpPr>
            <p:spPr bwMode="auto">
              <a:xfrm>
                <a:off x="5581" y="461"/>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48" name="Rectangle 109"/>
              <p:cNvSpPr>
                <a:spLocks noChangeArrowheads="1"/>
              </p:cNvSpPr>
              <p:nvPr/>
            </p:nvSpPr>
            <p:spPr bwMode="auto">
              <a:xfrm>
                <a:off x="5581" y="555"/>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49" name="Rectangle 110"/>
              <p:cNvSpPr>
                <a:spLocks noChangeArrowheads="1"/>
              </p:cNvSpPr>
              <p:nvPr/>
            </p:nvSpPr>
            <p:spPr bwMode="auto">
              <a:xfrm>
                <a:off x="5581" y="651"/>
                <a:ext cx="88" cy="4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50" name="Rectangle 111"/>
              <p:cNvSpPr>
                <a:spLocks noChangeArrowheads="1"/>
              </p:cNvSpPr>
              <p:nvPr/>
            </p:nvSpPr>
            <p:spPr bwMode="auto">
              <a:xfrm>
                <a:off x="5581" y="745"/>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51" name="Rectangle 112"/>
              <p:cNvSpPr>
                <a:spLocks noChangeArrowheads="1"/>
              </p:cNvSpPr>
              <p:nvPr/>
            </p:nvSpPr>
            <p:spPr bwMode="auto">
              <a:xfrm>
                <a:off x="5581" y="839"/>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52" name="Rectangle 113"/>
              <p:cNvSpPr>
                <a:spLocks noChangeArrowheads="1"/>
              </p:cNvSpPr>
              <p:nvPr/>
            </p:nvSpPr>
            <p:spPr bwMode="auto">
              <a:xfrm>
                <a:off x="5581" y="933"/>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53" name="Rectangle 114"/>
              <p:cNvSpPr>
                <a:spLocks noChangeArrowheads="1"/>
              </p:cNvSpPr>
              <p:nvPr/>
            </p:nvSpPr>
            <p:spPr bwMode="auto">
              <a:xfrm>
                <a:off x="5581" y="1027"/>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54" name="Rectangle 115"/>
              <p:cNvSpPr>
                <a:spLocks noChangeArrowheads="1"/>
              </p:cNvSpPr>
              <p:nvPr/>
            </p:nvSpPr>
            <p:spPr bwMode="auto">
              <a:xfrm>
                <a:off x="5581" y="1123"/>
                <a:ext cx="88" cy="4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55" name="Rectangle 116"/>
              <p:cNvSpPr>
                <a:spLocks noChangeArrowheads="1"/>
              </p:cNvSpPr>
              <p:nvPr/>
            </p:nvSpPr>
            <p:spPr bwMode="auto">
              <a:xfrm>
                <a:off x="5581" y="1217"/>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56" name="Rectangle 117"/>
              <p:cNvSpPr>
                <a:spLocks noChangeArrowheads="1"/>
              </p:cNvSpPr>
              <p:nvPr/>
            </p:nvSpPr>
            <p:spPr bwMode="auto">
              <a:xfrm>
                <a:off x="5581" y="1311"/>
                <a:ext cx="88" cy="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57" name="Rectangle 122"/>
              <p:cNvSpPr>
                <a:spLocks noChangeArrowheads="1"/>
              </p:cNvSpPr>
              <p:nvPr/>
            </p:nvSpPr>
            <p:spPr bwMode="auto">
              <a:xfrm>
                <a:off x="6984" y="380"/>
                <a:ext cx="40"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58" name="Rectangle 123"/>
              <p:cNvSpPr>
                <a:spLocks noChangeArrowheads="1"/>
              </p:cNvSpPr>
              <p:nvPr/>
            </p:nvSpPr>
            <p:spPr bwMode="auto">
              <a:xfrm>
                <a:off x="6984" y="528"/>
                <a:ext cx="40" cy="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59" name="Rectangle 124"/>
              <p:cNvSpPr>
                <a:spLocks noChangeArrowheads="1"/>
              </p:cNvSpPr>
              <p:nvPr/>
            </p:nvSpPr>
            <p:spPr bwMode="auto">
              <a:xfrm>
                <a:off x="6984" y="678"/>
                <a:ext cx="40"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60" name="Rectangle 125"/>
              <p:cNvSpPr>
                <a:spLocks noChangeArrowheads="1"/>
              </p:cNvSpPr>
              <p:nvPr/>
            </p:nvSpPr>
            <p:spPr bwMode="auto">
              <a:xfrm>
                <a:off x="6984" y="827"/>
                <a:ext cx="40"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61" name="Rectangle 126"/>
              <p:cNvSpPr>
                <a:spLocks noChangeArrowheads="1"/>
              </p:cNvSpPr>
              <p:nvPr/>
            </p:nvSpPr>
            <p:spPr bwMode="auto">
              <a:xfrm>
                <a:off x="6984" y="975"/>
                <a:ext cx="40" cy="8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62" name="Rectangle 127"/>
              <p:cNvSpPr>
                <a:spLocks noChangeArrowheads="1"/>
              </p:cNvSpPr>
              <p:nvPr/>
            </p:nvSpPr>
            <p:spPr bwMode="auto">
              <a:xfrm>
                <a:off x="6984" y="1125"/>
                <a:ext cx="40"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63" name="Rectangle 128"/>
              <p:cNvSpPr>
                <a:spLocks noChangeArrowheads="1"/>
              </p:cNvSpPr>
              <p:nvPr/>
            </p:nvSpPr>
            <p:spPr bwMode="auto">
              <a:xfrm>
                <a:off x="6901" y="380"/>
                <a:ext cx="41"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64" name="Rectangle 129"/>
              <p:cNvSpPr>
                <a:spLocks noChangeArrowheads="1"/>
              </p:cNvSpPr>
              <p:nvPr/>
            </p:nvSpPr>
            <p:spPr bwMode="auto">
              <a:xfrm>
                <a:off x="6901" y="528"/>
                <a:ext cx="41" cy="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65" name="Rectangle 130"/>
              <p:cNvSpPr>
                <a:spLocks noChangeArrowheads="1"/>
              </p:cNvSpPr>
              <p:nvPr/>
            </p:nvSpPr>
            <p:spPr bwMode="auto">
              <a:xfrm>
                <a:off x="6901" y="678"/>
                <a:ext cx="41"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66" name="Rectangle 131"/>
              <p:cNvSpPr>
                <a:spLocks noChangeArrowheads="1"/>
              </p:cNvSpPr>
              <p:nvPr/>
            </p:nvSpPr>
            <p:spPr bwMode="auto">
              <a:xfrm>
                <a:off x="6901" y="827"/>
                <a:ext cx="41"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67" name="Rectangle 132"/>
              <p:cNvSpPr>
                <a:spLocks noChangeArrowheads="1"/>
              </p:cNvSpPr>
              <p:nvPr/>
            </p:nvSpPr>
            <p:spPr bwMode="auto">
              <a:xfrm>
                <a:off x="6901" y="975"/>
                <a:ext cx="41" cy="8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68" name="Rectangle 133"/>
              <p:cNvSpPr>
                <a:spLocks noChangeArrowheads="1"/>
              </p:cNvSpPr>
              <p:nvPr/>
            </p:nvSpPr>
            <p:spPr bwMode="auto">
              <a:xfrm>
                <a:off x="6901" y="1125"/>
                <a:ext cx="41"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69" name="Rectangle 134"/>
              <p:cNvSpPr>
                <a:spLocks noChangeArrowheads="1"/>
              </p:cNvSpPr>
              <p:nvPr/>
            </p:nvSpPr>
            <p:spPr bwMode="auto">
              <a:xfrm>
                <a:off x="6821" y="380"/>
                <a:ext cx="40"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0" name="Rectangle 135"/>
              <p:cNvSpPr>
                <a:spLocks noChangeArrowheads="1"/>
              </p:cNvSpPr>
              <p:nvPr/>
            </p:nvSpPr>
            <p:spPr bwMode="auto">
              <a:xfrm>
                <a:off x="6821" y="528"/>
                <a:ext cx="40" cy="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1" name="Rectangle 136"/>
              <p:cNvSpPr>
                <a:spLocks noChangeArrowheads="1"/>
              </p:cNvSpPr>
              <p:nvPr/>
            </p:nvSpPr>
            <p:spPr bwMode="auto">
              <a:xfrm>
                <a:off x="6821" y="678"/>
                <a:ext cx="40"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2" name="Rectangle 137"/>
              <p:cNvSpPr>
                <a:spLocks noChangeArrowheads="1"/>
              </p:cNvSpPr>
              <p:nvPr/>
            </p:nvSpPr>
            <p:spPr bwMode="auto">
              <a:xfrm>
                <a:off x="6821" y="827"/>
                <a:ext cx="40"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3" name="Rectangle 138"/>
              <p:cNvSpPr>
                <a:spLocks noChangeArrowheads="1"/>
              </p:cNvSpPr>
              <p:nvPr/>
            </p:nvSpPr>
            <p:spPr bwMode="auto">
              <a:xfrm>
                <a:off x="6821" y="975"/>
                <a:ext cx="40" cy="8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4" name="Rectangle 139"/>
              <p:cNvSpPr>
                <a:spLocks noChangeArrowheads="1"/>
              </p:cNvSpPr>
              <p:nvPr/>
            </p:nvSpPr>
            <p:spPr bwMode="auto">
              <a:xfrm>
                <a:off x="6821" y="1125"/>
                <a:ext cx="40"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5" name="Rectangle 140"/>
              <p:cNvSpPr>
                <a:spLocks noChangeArrowheads="1"/>
              </p:cNvSpPr>
              <p:nvPr/>
            </p:nvSpPr>
            <p:spPr bwMode="auto">
              <a:xfrm>
                <a:off x="6740" y="380"/>
                <a:ext cx="41"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6" name="Rectangle 141"/>
              <p:cNvSpPr>
                <a:spLocks noChangeArrowheads="1"/>
              </p:cNvSpPr>
              <p:nvPr/>
            </p:nvSpPr>
            <p:spPr bwMode="auto">
              <a:xfrm>
                <a:off x="6740" y="528"/>
                <a:ext cx="41" cy="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7" name="Rectangle 142"/>
              <p:cNvSpPr>
                <a:spLocks noChangeArrowheads="1"/>
              </p:cNvSpPr>
              <p:nvPr/>
            </p:nvSpPr>
            <p:spPr bwMode="auto">
              <a:xfrm>
                <a:off x="6740" y="678"/>
                <a:ext cx="41"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8" name="Rectangle 143"/>
              <p:cNvSpPr>
                <a:spLocks noChangeArrowheads="1"/>
              </p:cNvSpPr>
              <p:nvPr/>
            </p:nvSpPr>
            <p:spPr bwMode="auto">
              <a:xfrm>
                <a:off x="6740" y="827"/>
                <a:ext cx="41"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9" name="Rectangle 144"/>
              <p:cNvSpPr>
                <a:spLocks noChangeArrowheads="1"/>
              </p:cNvSpPr>
              <p:nvPr/>
            </p:nvSpPr>
            <p:spPr bwMode="auto">
              <a:xfrm>
                <a:off x="6740" y="975"/>
                <a:ext cx="41" cy="8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80" name="Rectangle 145"/>
              <p:cNvSpPr>
                <a:spLocks noChangeArrowheads="1"/>
              </p:cNvSpPr>
              <p:nvPr/>
            </p:nvSpPr>
            <p:spPr bwMode="auto">
              <a:xfrm>
                <a:off x="6740" y="1125"/>
                <a:ext cx="41"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81" name="Rectangle 146"/>
              <p:cNvSpPr>
                <a:spLocks noChangeArrowheads="1"/>
              </p:cNvSpPr>
              <p:nvPr/>
            </p:nvSpPr>
            <p:spPr bwMode="auto">
              <a:xfrm>
                <a:off x="6660" y="380"/>
                <a:ext cx="40"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82" name="Rectangle 147"/>
              <p:cNvSpPr>
                <a:spLocks noChangeArrowheads="1"/>
              </p:cNvSpPr>
              <p:nvPr/>
            </p:nvSpPr>
            <p:spPr bwMode="auto">
              <a:xfrm>
                <a:off x="6660" y="528"/>
                <a:ext cx="40" cy="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83" name="Rectangle 148"/>
              <p:cNvSpPr>
                <a:spLocks noChangeArrowheads="1"/>
              </p:cNvSpPr>
              <p:nvPr/>
            </p:nvSpPr>
            <p:spPr bwMode="auto">
              <a:xfrm>
                <a:off x="6660" y="678"/>
                <a:ext cx="40"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84" name="Rectangle 149"/>
              <p:cNvSpPr>
                <a:spLocks noChangeArrowheads="1"/>
              </p:cNvSpPr>
              <p:nvPr/>
            </p:nvSpPr>
            <p:spPr bwMode="auto">
              <a:xfrm>
                <a:off x="6660" y="827"/>
                <a:ext cx="40"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85" name="Rectangle 150"/>
              <p:cNvSpPr>
                <a:spLocks noChangeArrowheads="1"/>
              </p:cNvSpPr>
              <p:nvPr/>
            </p:nvSpPr>
            <p:spPr bwMode="auto">
              <a:xfrm>
                <a:off x="6660" y="975"/>
                <a:ext cx="40" cy="8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86" name="Rectangle 151"/>
              <p:cNvSpPr>
                <a:spLocks noChangeArrowheads="1"/>
              </p:cNvSpPr>
              <p:nvPr/>
            </p:nvSpPr>
            <p:spPr bwMode="auto">
              <a:xfrm>
                <a:off x="6660" y="1125"/>
                <a:ext cx="40"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87" name="Rectangle 152"/>
              <p:cNvSpPr>
                <a:spLocks noChangeArrowheads="1"/>
              </p:cNvSpPr>
              <p:nvPr/>
            </p:nvSpPr>
            <p:spPr bwMode="auto">
              <a:xfrm>
                <a:off x="6579" y="380"/>
                <a:ext cx="40"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88" name="Rectangle 153"/>
              <p:cNvSpPr>
                <a:spLocks noChangeArrowheads="1"/>
              </p:cNvSpPr>
              <p:nvPr/>
            </p:nvSpPr>
            <p:spPr bwMode="auto">
              <a:xfrm>
                <a:off x="6579" y="528"/>
                <a:ext cx="40" cy="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89" name="Rectangle 154"/>
              <p:cNvSpPr>
                <a:spLocks noChangeArrowheads="1"/>
              </p:cNvSpPr>
              <p:nvPr/>
            </p:nvSpPr>
            <p:spPr bwMode="auto">
              <a:xfrm>
                <a:off x="6579" y="678"/>
                <a:ext cx="40"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0" name="Rectangle 155"/>
              <p:cNvSpPr>
                <a:spLocks noChangeArrowheads="1"/>
              </p:cNvSpPr>
              <p:nvPr/>
            </p:nvSpPr>
            <p:spPr bwMode="auto">
              <a:xfrm>
                <a:off x="6579" y="827"/>
                <a:ext cx="40"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1" name="Rectangle 156"/>
              <p:cNvSpPr>
                <a:spLocks noChangeArrowheads="1"/>
              </p:cNvSpPr>
              <p:nvPr/>
            </p:nvSpPr>
            <p:spPr bwMode="auto">
              <a:xfrm>
                <a:off x="6579" y="975"/>
                <a:ext cx="40" cy="8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2" name="Rectangle 157"/>
              <p:cNvSpPr>
                <a:spLocks noChangeArrowheads="1"/>
              </p:cNvSpPr>
              <p:nvPr/>
            </p:nvSpPr>
            <p:spPr bwMode="auto">
              <a:xfrm>
                <a:off x="6579" y="1125"/>
                <a:ext cx="40"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3" name="Rectangle 158"/>
              <p:cNvSpPr>
                <a:spLocks noChangeArrowheads="1"/>
              </p:cNvSpPr>
              <p:nvPr/>
            </p:nvSpPr>
            <p:spPr bwMode="auto">
              <a:xfrm>
                <a:off x="6498" y="380"/>
                <a:ext cx="41"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4" name="Rectangle 159"/>
              <p:cNvSpPr>
                <a:spLocks noChangeArrowheads="1"/>
              </p:cNvSpPr>
              <p:nvPr/>
            </p:nvSpPr>
            <p:spPr bwMode="auto">
              <a:xfrm>
                <a:off x="6498" y="528"/>
                <a:ext cx="41" cy="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5" name="Rectangle 160"/>
              <p:cNvSpPr>
                <a:spLocks noChangeArrowheads="1"/>
              </p:cNvSpPr>
              <p:nvPr/>
            </p:nvSpPr>
            <p:spPr bwMode="auto">
              <a:xfrm>
                <a:off x="6498" y="678"/>
                <a:ext cx="41" cy="84"/>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6" name="Rectangle 161"/>
              <p:cNvSpPr>
                <a:spLocks noChangeArrowheads="1"/>
              </p:cNvSpPr>
              <p:nvPr/>
            </p:nvSpPr>
            <p:spPr bwMode="auto">
              <a:xfrm>
                <a:off x="6498" y="827"/>
                <a:ext cx="41"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7" name="Rectangle 162"/>
              <p:cNvSpPr>
                <a:spLocks noChangeArrowheads="1"/>
              </p:cNvSpPr>
              <p:nvPr/>
            </p:nvSpPr>
            <p:spPr bwMode="auto">
              <a:xfrm>
                <a:off x="6498" y="975"/>
                <a:ext cx="41" cy="8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8" name="Rectangle 163"/>
              <p:cNvSpPr>
                <a:spLocks noChangeArrowheads="1"/>
              </p:cNvSpPr>
              <p:nvPr/>
            </p:nvSpPr>
            <p:spPr bwMode="auto">
              <a:xfrm>
                <a:off x="6498" y="1125"/>
                <a:ext cx="41" cy="8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9" name="Rectangle 164"/>
              <p:cNvSpPr>
                <a:spLocks noChangeArrowheads="1"/>
              </p:cNvSpPr>
              <p:nvPr/>
            </p:nvSpPr>
            <p:spPr bwMode="auto">
              <a:xfrm>
                <a:off x="3456" y="439"/>
                <a:ext cx="32" cy="7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00" name="Rectangle 165"/>
              <p:cNvSpPr>
                <a:spLocks noChangeArrowheads="1"/>
              </p:cNvSpPr>
              <p:nvPr/>
            </p:nvSpPr>
            <p:spPr bwMode="auto">
              <a:xfrm>
                <a:off x="3456" y="562"/>
                <a:ext cx="32" cy="7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01" name="Rectangle 166"/>
              <p:cNvSpPr>
                <a:spLocks noChangeArrowheads="1"/>
              </p:cNvSpPr>
              <p:nvPr/>
            </p:nvSpPr>
            <p:spPr bwMode="auto">
              <a:xfrm>
                <a:off x="3456" y="685"/>
                <a:ext cx="32"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02" name="Rectangle 167"/>
              <p:cNvSpPr>
                <a:spLocks noChangeArrowheads="1"/>
              </p:cNvSpPr>
              <p:nvPr/>
            </p:nvSpPr>
            <p:spPr bwMode="auto">
              <a:xfrm>
                <a:off x="3456" y="808"/>
                <a:ext cx="32"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03" name="Rectangle 168"/>
              <p:cNvSpPr>
                <a:spLocks noChangeArrowheads="1"/>
              </p:cNvSpPr>
              <p:nvPr/>
            </p:nvSpPr>
            <p:spPr bwMode="auto">
              <a:xfrm>
                <a:off x="3456" y="931"/>
                <a:ext cx="32"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04" name="Rectangle 169"/>
              <p:cNvSpPr>
                <a:spLocks noChangeArrowheads="1"/>
              </p:cNvSpPr>
              <p:nvPr/>
            </p:nvSpPr>
            <p:spPr bwMode="auto">
              <a:xfrm>
                <a:off x="3456" y="1052"/>
                <a:ext cx="32"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05" name="Rectangle 170"/>
              <p:cNvSpPr>
                <a:spLocks noChangeArrowheads="1"/>
              </p:cNvSpPr>
              <p:nvPr/>
            </p:nvSpPr>
            <p:spPr bwMode="auto">
              <a:xfrm>
                <a:off x="3388" y="439"/>
                <a:ext cx="33" cy="7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06" name="Rectangle 171"/>
              <p:cNvSpPr>
                <a:spLocks noChangeArrowheads="1"/>
              </p:cNvSpPr>
              <p:nvPr/>
            </p:nvSpPr>
            <p:spPr bwMode="auto">
              <a:xfrm>
                <a:off x="3388" y="562"/>
                <a:ext cx="33" cy="7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07" name="Rectangle 172"/>
              <p:cNvSpPr>
                <a:spLocks noChangeArrowheads="1"/>
              </p:cNvSpPr>
              <p:nvPr/>
            </p:nvSpPr>
            <p:spPr bwMode="auto">
              <a:xfrm>
                <a:off x="3388" y="685"/>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08" name="Rectangle 173"/>
              <p:cNvSpPr>
                <a:spLocks noChangeArrowheads="1"/>
              </p:cNvSpPr>
              <p:nvPr/>
            </p:nvSpPr>
            <p:spPr bwMode="auto">
              <a:xfrm>
                <a:off x="3388" y="808"/>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09" name="Rectangle 174"/>
              <p:cNvSpPr>
                <a:spLocks noChangeArrowheads="1"/>
              </p:cNvSpPr>
              <p:nvPr/>
            </p:nvSpPr>
            <p:spPr bwMode="auto">
              <a:xfrm>
                <a:off x="3388" y="931"/>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10" name="Rectangle 175"/>
              <p:cNvSpPr>
                <a:spLocks noChangeArrowheads="1"/>
              </p:cNvSpPr>
              <p:nvPr/>
            </p:nvSpPr>
            <p:spPr bwMode="auto">
              <a:xfrm>
                <a:off x="3388" y="1052"/>
                <a:ext cx="33"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11" name="Rectangle 176"/>
              <p:cNvSpPr>
                <a:spLocks noChangeArrowheads="1"/>
              </p:cNvSpPr>
              <p:nvPr/>
            </p:nvSpPr>
            <p:spPr bwMode="auto">
              <a:xfrm>
                <a:off x="3321" y="439"/>
                <a:ext cx="35" cy="7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12" name="Rectangle 177"/>
              <p:cNvSpPr>
                <a:spLocks noChangeArrowheads="1"/>
              </p:cNvSpPr>
              <p:nvPr/>
            </p:nvSpPr>
            <p:spPr bwMode="auto">
              <a:xfrm>
                <a:off x="3321" y="562"/>
                <a:ext cx="35" cy="7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13" name="Rectangle 178"/>
              <p:cNvSpPr>
                <a:spLocks noChangeArrowheads="1"/>
              </p:cNvSpPr>
              <p:nvPr/>
            </p:nvSpPr>
            <p:spPr bwMode="auto">
              <a:xfrm>
                <a:off x="3321" y="685"/>
                <a:ext cx="35"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14" name="Rectangle 179"/>
              <p:cNvSpPr>
                <a:spLocks noChangeArrowheads="1"/>
              </p:cNvSpPr>
              <p:nvPr/>
            </p:nvSpPr>
            <p:spPr bwMode="auto">
              <a:xfrm>
                <a:off x="3321" y="808"/>
                <a:ext cx="35"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15" name="Rectangle 180"/>
              <p:cNvSpPr>
                <a:spLocks noChangeArrowheads="1"/>
              </p:cNvSpPr>
              <p:nvPr/>
            </p:nvSpPr>
            <p:spPr bwMode="auto">
              <a:xfrm>
                <a:off x="3321" y="931"/>
                <a:ext cx="35"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16" name="Rectangle 181"/>
              <p:cNvSpPr>
                <a:spLocks noChangeArrowheads="1"/>
              </p:cNvSpPr>
              <p:nvPr/>
            </p:nvSpPr>
            <p:spPr bwMode="auto">
              <a:xfrm>
                <a:off x="3321" y="1052"/>
                <a:ext cx="35"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17" name="Rectangle 182"/>
              <p:cNvSpPr>
                <a:spLocks noChangeArrowheads="1"/>
              </p:cNvSpPr>
              <p:nvPr/>
            </p:nvSpPr>
            <p:spPr bwMode="auto">
              <a:xfrm>
                <a:off x="3256" y="439"/>
                <a:ext cx="33" cy="7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18" name="Rectangle 183"/>
              <p:cNvSpPr>
                <a:spLocks noChangeArrowheads="1"/>
              </p:cNvSpPr>
              <p:nvPr/>
            </p:nvSpPr>
            <p:spPr bwMode="auto">
              <a:xfrm>
                <a:off x="3256" y="562"/>
                <a:ext cx="33" cy="7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19" name="Rectangle 184"/>
              <p:cNvSpPr>
                <a:spLocks noChangeArrowheads="1"/>
              </p:cNvSpPr>
              <p:nvPr/>
            </p:nvSpPr>
            <p:spPr bwMode="auto">
              <a:xfrm>
                <a:off x="3256" y="685"/>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0" name="Rectangle 185"/>
              <p:cNvSpPr>
                <a:spLocks noChangeArrowheads="1"/>
              </p:cNvSpPr>
              <p:nvPr/>
            </p:nvSpPr>
            <p:spPr bwMode="auto">
              <a:xfrm>
                <a:off x="3256" y="808"/>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1" name="Rectangle 186"/>
              <p:cNvSpPr>
                <a:spLocks noChangeArrowheads="1"/>
              </p:cNvSpPr>
              <p:nvPr/>
            </p:nvSpPr>
            <p:spPr bwMode="auto">
              <a:xfrm>
                <a:off x="3256" y="929"/>
                <a:ext cx="33"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2" name="Rectangle 187"/>
              <p:cNvSpPr>
                <a:spLocks noChangeArrowheads="1"/>
              </p:cNvSpPr>
              <p:nvPr/>
            </p:nvSpPr>
            <p:spPr bwMode="auto">
              <a:xfrm>
                <a:off x="3256" y="1052"/>
                <a:ext cx="33"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3" name="Rectangle 188"/>
              <p:cNvSpPr>
                <a:spLocks noChangeArrowheads="1"/>
              </p:cNvSpPr>
              <p:nvPr/>
            </p:nvSpPr>
            <p:spPr bwMode="auto">
              <a:xfrm>
                <a:off x="3189" y="439"/>
                <a:ext cx="32" cy="7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4" name="Rectangle 189"/>
              <p:cNvSpPr>
                <a:spLocks noChangeArrowheads="1"/>
              </p:cNvSpPr>
              <p:nvPr/>
            </p:nvSpPr>
            <p:spPr bwMode="auto">
              <a:xfrm>
                <a:off x="3189" y="562"/>
                <a:ext cx="32" cy="7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5" name="Rectangle 190"/>
              <p:cNvSpPr>
                <a:spLocks noChangeArrowheads="1"/>
              </p:cNvSpPr>
              <p:nvPr/>
            </p:nvSpPr>
            <p:spPr bwMode="auto">
              <a:xfrm>
                <a:off x="3189" y="685"/>
                <a:ext cx="32"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6" name="Rectangle 191"/>
              <p:cNvSpPr>
                <a:spLocks noChangeArrowheads="1"/>
              </p:cNvSpPr>
              <p:nvPr/>
            </p:nvSpPr>
            <p:spPr bwMode="auto">
              <a:xfrm>
                <a:off x="3189" y="808"/>
                <a:ext cx="32"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7" name="Rectangle 192"/>
              <p:cNvSpPr>
                <a:spLocks noChangeArrowheads="1"/>
              </p:cNvSpPr>
              <p:nvPr/>
            </p:nvSpPr>
            <p:spPr bwMode="auto">
              <a:xfrm>
                <a:off x="3189" y="929"/>
                <a:ext cx="32"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8" name="Rectangle 193"/>
              <p:cNvSpPr>
                <a:spLocks noChangeArrowheads="1"/>
              </p:cNvSpPr>
              <p:nvPr/>
            </p:nvSpPr>
            <p:spPr bwMode="auto">
              <a:xfrm>
                <a:off x="3189" y="1052"/>
                <a:ext cx="32"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9" name="Rectangle 194"/>
              <p:cNvSpPr>
                <a:spLocks noChangeArrowheads="1"/>
              </p:cNvSpPr>
              <p:nvPr/>
            </p:nvSpPr>
            <p:spPr bwMode="auto">
              <a:xfrm>
                <a:off x="3122" y="439"/>
                <a:ext cx="34" cy="7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30" name="Rectangle 195"/>
              <p:cNvSpPr>
                <a:spLocks noChangeArrowheads="1"/>
              </p:cNvSpPr>
              <p:nvPr/>
            </p:nvSpPr>
            <p:spPr bwMode="auto">
              <a:xfrm>
                <a:off x="3122" y="562"/>
                <a:ext cx="34" cy="7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31" name="Rectangle 196"/>
              <p:cNvSpPr>
                <a:spLocks noChangeArrowheads="1"/>
              </p:cNvSpPr>
              <p:nvPr/>
            </p:nvSpPr>
            <p:spPr bwMode="auto">
              <a:xfrm>
                <a:off x="3122" y="685"/>
                <a:ext cx="34"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32" name="Rectangle 197"/>
              <p:cNvSpPr>
                <a:spLocks noChangeArrowheads="1"/>
              </p:cNvSpPr>
              <p:nvPr/>
            </p:nvSpPr>
            <p:spPr bwMode="auto">
              <a:xfrm>
                <a:off x="3122" y="808"/>
                <a:ext cx="34"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33" name="Rectangle 198"/>
              <p:cNvSpPr>
                <a:spLocks noChangeArrowheads="1"/>
              </p:cNvSpPr>
              <p:nvPr/>
            </p:nvSpPr>
            <p:spPr bwMode="auto">
              <a:xfrm>
                <a:off x="3122" y="929"/>
                <a:ext cx="34"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34" name="Rectangle 199"/>
              <p:cNvSpPr>
                <a:spLocks noChangeArrowheads="1"/>
              </p:cNvSpPr>
              <p:nvPr/>
            </p:nvSpPr>
            <p:spPr bwMode="auto">
              <a:xfrm>
                <a:off x="3122" y="1052"/>
                <a:ext cx="34"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35" name="Rectangle 200"/>
              <p:cNvSpPr>
                <a:spLocks noChangeArrowheads="1"/>
              </p:cNvSpPr>
              <p:nvPr/>
            </p:nvSpPr>
            <p:spPr bwMode="auto">
              <a:xfrm>
                <a:off x="3056" y="439"/>
                <a:ext cx="33" cy="7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36" name="Rectangle 201"/>
              <p:cNvSpPr>
                <a:spLocks noChangeArrowheads="1"/>
              </p:cNvSpPr>
              <p:nvPr/>
            </p:nvSpPr>
            <p:spPr bwMode="auto">
              <a:xfrm>
                <a:off x="3056" y="562"/>
                <a:ext cx="33" cy="7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37" name="Rectangle 202"/>
              <p:cNvSpPr>
                <a:spLocks noChangeArrowheads="1"/>
              </p:cNvSpPr>
              <p:nvPr/>
            </p:nvSpPr>
            <p:spPr bwMode="auto">
              <a:xfrm>
                <a:off x="3056" y="685"/>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38" name="Rectangle 203"/>
              <p:cNvSpPr>
                <a:spLocks noChangeArrowheads="1"/>
              </p:cNvSpPr>
              <p:nvPr/>
            </p:nvSpPr>
            <p:spPr bwMode="auto">
              <a:xfrm>
                <a:off x="3056" y="808"/>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39" name="Rectangle 204"/>
              <p:cNvSpPr>
                <a:spLocks noChangeArrowheads="1"/>
              </p:cNvSpPr>
              <p:nvPr/>
            </p:nvSpPr>
            <p:spPr bwMode="auto">
              <a:xfrm>
                <a:off x="3056" y="929"/>
                <a:ext cx="33"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grpSp>
        <p:sp>
          <p:nvSpPr>
            <p:cNvPr id="8" name="Rectangle 206"/>
            <p:cNvSpPr>
              <a:spLocks noChangeArrowheads="1"/>
            </p:cNvSpPr>
            <p:nvPr/>
          </p:nvSpPr>
          <p:spPr bwMode="auto">
            <a:xfrm>
              <a:off x="3056" y="1052"/>
              <a:ext cx="33"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 name="Rectangle 207"/>
            <p:cNvSpPr>
              <a:spLocks noChangeArrowheads="1"/>
            </p:cNvSpPr>
            <p:nvPr/>
          </p:nvSpPr>
          <p:spPr bwMode="auto">
            <a:xfrm>
              <a:off x="3974" y="885"/>
              <a:ext cx="34"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0" name="Rectangle 208"/>
            <p:cNvSpPr>
              <a:spLocks noChangeArrowheads="1"/>
            </p:cNvSpPr>
            <p:nvPr/>
          </p:nvSpPr>
          <p:spPr bwMode="auto">
            <a:xfrm>
              <a:off x="3974" y="1008"/>
              <a:ext cx="34"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 name="Rectangle 209"/>
            <p:cNvSpPr>
              <a:spLocks noChangeArrowheads="1"/>
            </p:cNvSpPr>
            <p:nvPr/>
          </p:nvSpPr>
          <p:spPr bwMode="auto">
            <a:xfrm>
              <a:off x="3974" y="1131"/>
              <a:ext cx="34"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2" name="Rectangle 210"/>
            <p:cNvSpPr>
              <a:spLocks noChangeArrowheads="1"/>
            </p:cNvSpPr>
            <p:nvPr/>
          </p:nvSpPr>
          <p:spPr bwMode="auto">
            <a:xfrm>
              <a:off x="3974" y="1254"/>
              <a:ext cx="34"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3" name="Rectangle 211"/>
            <p:cNvSpPr>
              <a:spLocks noChangeArrowheads="1"/>
            </p:cNvSpPr>
            <p:nvPr/>
          </p:nvSpPr>
          <p:spPr bwMode="auto">
            <a:xfrm>
              <a:off x="3974" y="1377"/>
              <a:ext cx="34"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4" name="Rectangle 212"/>
            <p:cNvSpPr>
              <a:spLocks noChangeArrowheads="1"/>
            </p:cNvSpPr>
            <p:nvPr/>
          </p:nvSpPr>
          <p:spPr bwMode="auto">
            <a:xfrm>
              <a:off x="3974" y="1498"/>
              <a:ext cx="34"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5" name="Rectangle 213"/>
            <p:cNvSpPr>
              <a:spLocks noChangeArrowheads="1"/>
            </p:cNvSpPr>
            <p:nvPr/>
          </p:nvSpPr>
          <p:spPr bwMode="auto">
            <a:xfrm>
              <a:off x="3909" y="885"/>
              <a:ext cx="32"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6" name="Rectangle 214"/>
            <p:cNvSpPr>
              <a:spLocks noChangeArrowheads="1"/>
            </p:cNvSpPr>
            <p:nvPr/>
          </p:nvSpPr>
          <p:spPr bwMode="auto">
            <a:xfrm>
              <a:off x="3909" y="1008"/>
              <a:ext cx="32"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 name="Rectangle 215"/>
            <p:cNvSpPr>
              <a:spLocks noChangeArrowheads="1"/>
            </p:cNvSpPr>
            <p:nvPr/>
          </p:nvSpPr>
          <p:spPr bwMode="auto">
            <a:xfrm>
              <a:off x="3909" y="1131"/>
              <a:ext cx="32"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8" name="Rectangle 216"/>
            <p:cNvSpPr>
              <a:spLocks noChangeArrowheads="1"/>
            </p:cNvSpPr>
            <p:nvPr/>
          </p:nvSpPr>
          <p:spPr bwMode="auto">
            <a:xfrm>
              <a:off x="3909" y="1254"/>
              <a:ext cx="32"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 name="Rectangle 217"/>
            <p:cNvSpPr>
              <a:spLocks noChangeArrowheads="1"/>
            </p:cNvSpPr>
            <p:nvPr/>
          </p:nvSpPr>
          <p:spPr bwMode="auto">
            <a:xfrm>
              <a:off x="3909" y="1377"/>
              <a:ext cx="32"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0" name="Rectangle 218"/>
            <p:cNvSpPr>
              <a:spLocks noChangeArrowheads="1"/>
            </p:cNvSpPr>
            <p:nvPr/>
          </p:nvSpPr>
          <p:spPr bwMode="auto">
            <a:xfrm>
              <a:off x="3909" y="1498"/>
              <a:ext cx="32"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1" name="Rectangle 219"/>
            <p:cNvSpPr>
              <a:spLocks noChangeArrowheads="1"/>
            </p:cNvSpPr>
            <p:nvPr/>
          </p:nvSpPr>
          <p:spPr bwMode="auto">
            <a:xfrm>
              <a:off x="3841" y="885"/>
              <a:ext cx="33"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 name="Rectangle 220"/>
            <p:cNvSpPr>
              <a:spLocks noChangeArrowheads="1"/>
            </p:cNvSpPr>
            <p:nvPr/>
          </p:nvSpPr>
          <p:spPr bwMode="auto">
            <a:xfrm>
              <a:off x="3841" y="1008"/>
              <a:ext cx="33"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3" name="Rectangle 221"/>
            <p:cNvSpPr>
              <a:spLocks noChangeArrowheads="1"/>
            </p:cNvSpPr>
            <p:nvPr/>
          </p:nvSpPr>
          <p:spPr bwMode="auto">
            <a:xfrm>
              <a:off x="3841" y="1131"/>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4" name="Rectangle 222"/>
            <p:cNvSpPr>
              <a:spLocks noChangeArrowheads="1"/>
            </p:cNvSpPr>
            <p:nvPr/>
          </p:nvSpPr>
          <p:spPr bwMode="auto">
            <a:xfrm>
              <a:off x="3841" y="1254"/>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5" name="Rectangle 223"/>
            <p:cNvSpPr>
              <a:spLocks noChangeArrowheads="1"/>
            </p:cNvSpPr>
            <p:nvPr/>
          </p:nvSpPr>
          <p:spPr bwMode="auto">
            <a:xfrm>
              <a:off x="3841" y="1377"/>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6" name="Rectangle 224"/>
            <p:cNvSpPr>
              <a:spLocks noChangeArrowheads="1"/>
            </p:cNvSpPr>
            <p:nvPr/>
          </p:nvSpPr>
          <p:spPr bwMode="auto">
            <a:xfrm>
              <a:off x="3841" y="1498"/>
              <a:ext cx="33"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7" name="Rectangle 225"/>
            <p:cNvSpPr>
              <a:spLocks noChangeArrowheads="1"/>
            </p:cNvSpPr>
            <p:nvPr/>
          </p:nvSpPr>
          <p:spPr bwMode="auto">
            <a:xfrm>
              <a:off x="3774" y="885"/>
              <a:ext cx="35"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8" name="Rectangle 226"/>
            <p:cNvSpPr>
              <a:spLocks noChangeArrowheads="1"/>
            </p:cNvSpPr>
            <p:nvPr/>
          </p:nvSpPr>
          <p:spPr bwMode="auto">
            <a:xfrm>
              <a:off x="3774" y="1008"/>
              <a:ext cx="35"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9" name="Rectangle 227"/>
            <p:cNvSpPr>
              <a:spLocks noChangeArrowheads="1"/>
            </p:cNvSpPr>
            <p:nvPr/>
          </p:nvSpPr>
          <p:spPr bwMode="auto">
            <a:xfrm>
              <a:off x="3774" y="1131"/>
              <a:ext cx="35"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30" name="Rectangle 228"/>
            <p:cNvSpPr>
              <a:spLocks noChangeArrowheads="1"/>
            </p:cNvSpPr>
            <p:nvPr/>
          </p:nvSpPr>
          <p:spPr bwMode="auto">
            <a:xfrm>
              <a:off x="3774" y="1254"/>
              <a:ext cx="35"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31" name="Rectangle 229"/>
            <p:cNvSpPr>
              <a:spLocks noChangeArrowheads="1"/>
            </p:cNvSpPr>
            <p:nvPr/>
          </p:nvSpPr>
          <p:spPr bwMode="auto">
            <a:xfrm>
              <a:off x="3774" y="1377"/>
              <a:ext cx="35"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32" name="Rectangle 230"/>
            <p:cNvSpPr>
              <a:spLocks noChangeArrowheads="1"/>
            </p:cNvSpPr>
            <p:nvPr/>
          </p:nvSpPr>
          <p:spPr bwMode="auto">
            <a:xfrm>
              <a:off x="3774" y="1498"/>
              <a:ext cx="35"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33" name="Rectangle 231"/>
            <p:cNvSpPr>
              <a:spLocks noChangeArrowheads="1"/>
            </p:cNvSpPr>
            <p:nvPr/>
          </p:nvSpPr>
          <p:spPr bwMode="auto">
            <a:xfrm>
              <a:off x="3709" y="885"/>
              <a:ext cx="33"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34" name="Rectangle 232"/>
            <p:cNvSpPr>
              <a:spLocks noChangeArrowheads="1"/>
            </p:cNvSpPr>
            <p:nvPr/>
          </p:nvSpPr>
          <p:spPr bwMode="auto">
            <a:xfrm>
              <a:off x="3709" y="1008"/>
              <a:ext cx="33"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35" name="Rectangle 233"/>
            <p:cNvSpPr>
              <a:spLocks noChangeArrowheads="1"/>
            </p:cNvSpPr>
            <p:nvPr/>
          </p:nvSpPr>
          <p:spPr bwMode="auto">
            <a:xfrm>
              <a:off x="3709" y="1131"/>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36" name="Rectangle 234"/>
            <p:cNvSpPr>
              <a:spLocks noChangeArrowheads="1"/>
            </p:cNvSpPr>
            <p:nvPr/>
          </p:nvSpPr>
          <p:spPr bwMode="auto">
            <a:xfrm>
              <a:off x="3709" y="1254"/>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37" name="Rectangle 235"/>
            <p:cNvSpPr>
              <a:spLocks noChangeArrowheads="1"/>
            </p:cNvSpPr>
            <p:nvPr/>
          </p:nvSpPr>
          <p:spPr bwMode="auto">
            <a:xfrm>
              <a:off x="3709" y="1377"/>
              <a:ext cx="33"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38" name="Rectangle 236"/>
            <p:cNvSpPr>
              <a:spLocks noChangeArrowheads="1"/>
            </p:cNvSpPr>
            <p:nvPr/>
          </p:nvSpPr>
          <p:spPr bwMode="auto">
            <a:xfrm>
              <a:off x="3709" y="1498"/>
              <a:ext cx="33"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39" name="Rectangle 237"/>
            <p:cNvSpPr>
              <a:spLocks noChangeArrowheads="1"/>
            </p:cNvSpPr>
            <p:nvPr/>
          </p:nvSpPr>
          <p:spPr bwMode="auto">
            <a:xfrm>
              <a:off x="3642" y="885"/>
              <a:ext cx="32"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40" name="Rectangle 238"/>
            <p:cNvSpPr>
              <a:spLocks noChangeArrowheads="1"/>
            </p:cNvSpPr>
            <p:nvPr/>
          </p:nvSpPr>
          <p:spPr bwMode="auto">
            <a:xfrm>
              <a:off x="3642" y="1008"/>
              <a:ext cx="32"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41" name="Rectangle 239"/>
            <p:cNvSpPr>
              <a:spLocks noChangeArrowheads="1"/>
            </p:cNvSpPr>
            <p:nvPr/>
          </p:nvSpPr>
          <p:spPr bwMode="auto">
            <a:xfrm>
              <a:off x="3642" y="1131"/>
              <a:ext cx="32"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42" name="Rectangle 240"/>
            <p:cNvSpPr>
              <a:spLocks noChangeArrowheads="1"/>
            </p:cNvSpPr>
            <p:nvPr/>
          </p:nvSpPr>
          <p:spPr bwMode="auto">
            <a:xfrm>
              <a:off x="3642" y="1254"/>
              <a:ext cx="32"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43" name="Rectangle 241"/>
            <p:cNvSpPr>
              <a:spLocks noChangeArrowheads="1"/>
            </p:cNvSpPr>
            <p:nvPr/>
          </p:nvSpPr>
          <p:spPr bwMode="auto">
            <a:xfrm>
              <a:off x="3642" y="1377"/>
              <a:ext cx="32"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44" name="Rectangle 242"/>
            <p:cNvSpPr>
              <a:spLocks noChangeArrowheads="1"/>
            </p:cNvSpPr>
            <p:nvPr/>
          </p:nvSpPr>
          <p:spPr bwMode="auto">
            <a:xfrm>
              <a:off x="3642" y="1498"/>
              <a:ext cx="32"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45" name="Rectangle 243"/>
            <p:cNvSpPr>
              <a:spLocks noChangeArrowheads="1"/>
            </p:cNvSpPr>
            <p:nvPr/>
          </p:nvSpPr>
          <p:spPr bwMode="auto">
            <a:xfrm>
              <a:off x="3575" y="885"/>
              <a:ext cx="34"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46" name="Rectangle 244"/>
            <p:cNvSpPr>
              <a:spLocks noChangeArrowheads="1"/>
            </p:cNvSpPr>
            <p:nvPr/>
          </p:nvSpPr>
          <p:spPr bwMode="auto">
            <a:xfrm>
              <a:off x="3575" y="1008"/>
              <a:ext cx="34"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47" name="Rectangle 245"/>
            <p:cNvSpPr>
              <a:spLocks noChangeArrowheads="1"/>
            </p:cNvSpPr>
            <p:nvPr/>
          </p:nvSpPr>
          <p:spPr bwMode="auto">
            <a:xfrm>
              <a:off x="3575" y="1131"/>
              <a:ext cx="34"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48" name="Rectangle 246"/>
            <p:cNvSpPr>
              <a:spLocks noChangeArrowheads="1"/>
            </p:cNvSpPr>
            <p:nvPr/>
          </p:nvSpPr>
          <p:spPr bwMode="auto">
            <a:xfrm>
              <a:off x="3575" y="1254"/>
              <a:ext cx="34"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49" name="Rectangle 247"/>
            <p:cNvSpPr>
              <a:spLocks noChangeArrowheads="1"/>
            </p:cNvSpPr>
            <p:nvPr/>
          </p:nvSpPr>
          <p:spPr bwMode="auto">
            <a:xfrm>
              <a:off x="3575" y="1377"/>
              <a:ext cx="34" cy="6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50" name="Rectangle 248"/>
            <p:cNvSpPr>
              <a:spLocks noChangeArrowheads="1"/>
            </p:cNvSpPr>
            <p:nvPr/>
          </p:nvSpPr>
          <p:spPr bwMode="auto">
            <a:xfrm>
              <a:off x="3575" y="1498"/>
              <a:ext cx="34" cy="7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51" name="Freeform 251"/>
            <p:cNvSpPr>
              <a:spLocks noEditPoints="1"/>
            </p:cNvSpPr>
            <p:nvPr/>
          </p:nvSpPr>
          <p:spPr bwMode="auto">
            <a:xfrm>
              <a:off x="-2" y="501"/>
              <a:ext cx="2064" cy="4110"/>
            </a:xfrm>
            <a:custGeom>
              <a:avLst/>
              <a:gdLst>
                <a:gd name="T0" fmla="*/ 637 w 2064"/>
                <a:gd name="T1" fmla="*/ 165 h 4110"/>
                <a:gd name="T2" fmla="*/ 71 w 2064"/>
                <a:gd name="T3" fmla="*/ 999 h 4110"/>
                <a:gd name="T4" fmla="*/ 71 w 2064"/>
                <a:gd name="T5" fmla="*/ 941 h 4110"/>
                <a:gd name="T6" fmla="*/ 113 w 2064"/>
                <a:gd name="T7" fmla="*/ 1020 h 4110"/>
                <a:gd name="T8" fmla="*/ 88 w 2064"/>
                <a:gd name="T9" fmla="*/ 941 h 4110"/>
                <a:gd name="T10" fmla="*/ 88 w 2064"/>
                <a:gd name="T11" fmla="*/ 843 h 4110"/>
                <a:gd name="T12" fmla="*/ 156 w 2064"/>
                <a:gd name="T13" fmla="*/ 960 h 4110"/>
                <a:gd name="T14" fmla="*/ 156 w 2064"/>
                <a:gd name="T15" fmla="*/ 903 h 4110"/>
                <a:gd name="T16" fmla="*/ 373 w 2064"/>
                <a:gd name="T17" fmla="*/ 136 h 4110"/>
                <a:gd name="T18" fmla="*/ 399 w 2064"/>
                <a:gd name="T19" fmla="*/ 246 h 4110"/>
                <a:gd name="T20" fmla="*/ 359 w 2064"/>
                <a:gd name="T21" fmla="*/ 171 h 4110"/>
                <a:gd name="T22" fmla="*/ 334 w 2064"/>
                <a:gd name="T23" fmla="*/ 278 h 4110"/>
                <a:gd name="T24" fmla="*/ 292 w 2064"/>
                <a:gd name="T25" fmla="*/ 136 h 4110"/>
                <a:gd name="T26" fmla="*/ 292 w 2064"/>
                <a:gd name="T27" fmla="*/ 300 h 4110"/>
                <a:gd name="T28" fmla="*/ 296 w 2064"/>
                <a:gd name="T29" fmla="*/ 605 h 4110"/>
                <a:gd name="T30" fmla="*/ 296 w 2064"/>
                <a:gd name="T31" fmla="*/ 463 h 4110"/>
                <a:gd name="T32" fmla="*/ 334 w 2064"/>
                <a:gd name="T33" fmla="*/ 334 h 4110"/>
                <a:gd name="T34" fmla="*/ 361 w 2064"/>
                <a:gd name="T35" fmla="*/ 605 h 4110"/>
                <a:gd name="T36" fmla="*/ 361 w 2064"/>
                <a:gd name="T37" fmla="*/ 442 h 4110"/>
                <a:gd name="T38" fmla="*/ 374 w 2064"/>
                <a:gd name="T39" fmla="*/ 659 h 4110"/>
                <a:gd name="T40" fmla="*/ 374 w 2064"/>
                <a:gd name="T41" fmla="*/ 517 h 4110"/>
                <a:gd name="T42" fmla="*/ 401 w 2064"/>
                <a:gd name="T43" fmla="*/ 407 h 4110"/>
                <a:gd name="T44" fmla="*/ 801 w 2064"/>
                <a:gd name="T45" fmla="*/ 1262 h 4110"/>
                <a:gd name="T46" fmla="*/ 801 w 2064"/>
                <a:gd name="T47" fmla="*/ 1014 h 4110"/>
                <a:gd name="T48" fmla="*/ 728 w 2064"/>
                <a:gd name="T49" fmla="*/ 849 h 4110"/>
                <a:gd name="T50" fmla="*/ 728 w 2064"/>
                <a:gd name="T51" fmla="*/ 639 h 4110"/>
                <a:gd name="T52" fmla="*/ 801 w 2064"/>
                <a:gd name="T53" fmla="*/ 474 h 4110"/>
                <a:gd name="T54" fmla="*/ 801 w 2064"/>
                <a:gd name="T55" fmla="*/ 351 h 4110"/>
                <a:gd name="T56" fmla="*/ 914 w 2064"/>
                <a:gd name="T57" fmla="*/ 1262 h 4110"/>
                <a:gd name="T58" fmla="*/ 841 w 2064"/>
                <a:gd name="T59" fmla="*/ 1097 h 4110"/>
                <a:gd name="T60" fmla="*/ 841 w 2064"/>
                <a:gd name="T61" fmla="*/ 887 h 4110"/>
                <a:gd name="T62" fmla="*/ 914 w 2064"/>
                <a:gd name="T63" fmla="*/ 722 h 4110"/>
                <a:gd name="T64" fmla="*/ 914 w 2064"/>
                <a:gd name="T65" fmla="*/ 599 h 4110"/>
                <a:gd name="T66" fmla="*/ 914 w 2064"/>
                <a:gd name="T67" fmla="*/ 351 h 4110"/>
                <a:gd name="T68" fmla="*/ 954 w 2064"/>
                <a:gd name="T69" fmla="*/ 1344 h 4110"/>
                <a:gd name="T70" fmla="*/ 954 w 2064"/>
                <a:gd name="T71" fmla="*/ 1137 h 4110"/>
                <a:gd name="T72" fmla="*/ 1027 w 2064"/>
                <a:gd name="T73" fmla="*/ 970 h 4110"/>
                <a:gd name="T74" fmla="*/ 1027 w 2064"/>
                <a:gd name="T75" fmla="*/ 849 h 4110"/>
                <a:gd name="T76" fmla="*/ 1027 w 2064"/>
                <a:gd name="T77" fmla="*/ 599 h 4110"/>
                <a:gd name="T78" fmla="*/ 954 w 2064"/>
                <a:gd name="T79" fmla="*/ 434 h 4110"/>
                <a:gd name="T80" fmla="*/ 954 w 2064"/>
                <a:gd name="T81" fmla="*/ 225 h 4110"/>
                <a:gd name="T82" fmla="*/ 1567 w 2064"/>
                <a:gd name="T83" fmla="*/ 757 h 4110"/>
                <a:gd name="T84" fmla="*/ 1567 w 2064"/>
                <a:gd name="T85" fmla="*/ 570 h 4110"/>
                <a:gd name="T86" fmla="*/ 1634 w 2064"/>
                <a:gd name="T87" fmla="*/ 962 h 4110"/>
                <a:gd name="T88" fmla="*/ 1599 w 2064"/>
                <a:gd name="T89" fmla="*/ 701 h 4110"/>
                <a:gd name="T90" fmla="*/ 1599 w 2064"/>
                <a:gd name="T91" fmla="*/ 365 h 4110"/>
                <a:gd name="T92" fmla="*/ 1701 w 2064"/>
                <a:gd name="T93" fmla="*/ 887 h 4110"/>
                <a:gd name="T94" fmla="*/ 1701 w 2064"/>
                <a:gd name="T95" fmla="*/ 701 h 4110"/>
                <a:gd name="T96" fmla="*/ 1701 w 2064"/>
                <a:gd name="T97" fmla="*/ 309 h 4110"/>
                <a:gd name="T98" fmla="*/ 1736 w 2064"/>
                <a:gd name="T99" fmla="*/ 832 h 4110"/>
                <a:gd name="T100" fmla="*/ 1736 w 2064"/>
                <a:gd name="T101" fmla="*/ 495 h 4110"/>
                <a:gd name="T102" fmla="*/ 1768 w 2064"/>
                <a:gd name="T103" fmla="*/ 234 h 4110"/>
                <a:gd name="T104" fmla="*/ 1835 w 2064"/>
                <a:gd name="T105" fmla="*/ 832 h 4110"/>
                <a:gd name="T106" fmla="*/ 1835 w 2064"/>
                <a:gd name="T107" fmla="*/ 440 h 4110"/>
                <a:gd name="T108" fmla="*/ 1870 w 2064"/>
                <a:gd name="T109" fmla="*/ 962 h 4110"/>
                <a:gd name="T110" fmla="*/ 1870 w 2064"/>
                <a:gd name="T111" fmla="*/ 626 h 4110"/>
                <a:gd name="T112" fmla="*/ 1903 w 2064"/>
                <a:gd name="T113" fmla="*/ 365 h 4110"/>
                <a:gd name="T114" fmla="*/ 1972 w 2064"/>
                <a:gd name="T115" fmla="*/ 962 h 4110"/>
                <a:gd name="T116" fmla="*/ 1972 w 2064"/>
                <a:gd name="T117" fmla="*/ 570 h 4110"/>
                <a:gd name="T118" fmla="*/ 1937 w 2064"/>
                <a:gd name="T119" fmla="*/ 309 h 4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64" h="4110">
                  <a:moveTo>
                    <a:pt x="2" y="4110"/>
                  </a:moveTo>
                  <a:lnTo>
                    <a:pt x="2064" y="4110"/>
                  </a:lnTo>
                  <a:lnTo>
                    <a:pt x="2054" y="549"/>
                  </a:lnTo>
                  <a:lnTo>
                    <a:pt x="2052" y="107"/>
                  </a:lnTo>
                  <a:lnTo>
                    <a:pt x="1469" y="107"/>
                  </a:lnTo>
                  <a:lnTo>
                    <a:pt x="1455" y="785"/>
                  </a:lnTo>
                  <a:lnTo>
                    <a:pt x="1334" y="785"/>
                  </a:lnTo>
                  <a:lnTo>
                    <a:pt x="1334" y="728"/>
                  </a:lnTo>
                  <a:lnTo>
                    <a:pt x="1085" y="726"/>
                  </a:lnTo>
                  <a:lnTo>
                    <a:pt x="1085" y="165"/>
                  </a:lnTo>
                  <a:lnTo>
                    <a:pt x="637" y="165"/>
                  </a:lnTo>
                  <a:lnTo>
                    <a:pt x="643" y="626"/>
                  </a:lnTo>
                  <a:lnTo>
                    <a:pt x="472" y="626"/>
                  </a:lnTo>
                  <a:lnTo>
                    <a:pt x="472" y="0"/>
                  </a:lnTo>
                  <a:lnTo>
                    <a:pt x="194" y="0"/>
                  </a:lnTo>
                  <a:lnTo>
                    <a:pt x="200" y="791"/>
                  </a:lnTo>
                  <a:lnTo>
                    <a:pt x="0" y="791"/>
                  </a:lnTo>
                  <a:lnTo>
                    <a:pt x="2" y="4110"/>
                  </a:lnTo>
                  <a:close/>
                  <a:moveTo>
                    <a:pt x="71" y="1020"/>
                  </a:moveTo>
                  <a:lnTo>
                    <a:pt x="48" y="1020"/>
                  </a:lnTo>
                  <a:lnTo>
                    <a:pt x="48" y="999"/>
                  </a:lnTo>
                  <a:lnTo>
                    <a:pt x="71" y="999"/>
                  </a:lnTo>
                  <a:lnTo>
                    <a:pt x="71" y="1020"/>
                  </a:lnTo>
                  <a:close/>
                  <a:moveTo>
                    <a:pt x="71" y="981"/>
                  </a:moveTo>
                  <a:lnTo>
                    <a:pt x="48" y="981"/>
                  </a:lnTo>
                  <a:lnTo>
                    <a:pt x="48" y="960"/>
                  </a:lnTo>
                  <a:lnTo>
                    <a:pt x="71" y="960"/>
                  </a:lnTo>
                  <a:lnTo>
                    <a:pt x="71" y="981"/>
                  </a:lnTo>
                  <a:close/>
                  <a:moveTo>
                    <a:pt x="71" y="941"/>
                  </a:moveTo>
                  <a:lnTo>
                    <a:pt x="48" y="941"/>
                  </a:lnTo>
                  <a:lnTo>
                    <a:pt x="48" y="920"/>
                  </a:lnTo>
                  <a:lnTo>
                    <a:pt x="71" y="920"/>
                  </a:lnTo>
                  <a:lnTo>
                    <a:pt x="71" y="941"/>
                  </a:lnTo>
                  <a:close/>
                  <a:moveTo>
                    <a:pt x="71" y="903"/>
                  </a:moveTo>
                  <a:lnTo>
                    <a:pt x="48" y="903"/>
                  </a:lnTo>
                  <a:lnTo>
                    <a:pt x="48" y="881"/>
                  </a:lnTo>
                  <a:lnTo>
                    <a:pt x="71" y="881"/>
                  </a:lnTo>
                  <a:lnTo>
                    <a:pt x="71" y="903"/>
                  </a:lnTo>
                  <a:close/>
                  <a:moveTo>
                    <a:pt x="71" y="864"/>
                  </a:moveTo>
                  <a:lnTo>
                    <a:pt x="48" y="864"/>
                  </a:lnTo>
                  <a:lnTo>
                    <a:pt x="48" y="843"/>
                  </a:lnTo>
                  <a:lnTo>
                    <a:pt x="71" y="843"/>
                  </a:lnTo>
                  <a:lnTo>
                    <a:pt x="71" y="864"/>
                  </a:lnTo>
                  <a:close/>
                  <a:moveTo>
                    <a:pt x="113" y="1020"/>
                  </a:moveTo>
                  <a:lnTo>
                    <a:pt x="88" y="1020"/>
                  </a:lnTo>
                  <a:lnTo>
                    <a:pt x="88" y="999"/>
                  </a:lnTo>
                  <a:lnTo>
                    <a:pt x="113" y="999"/>
                  </a:lnTo>
                  <a:lnTo>
                    <a:pt x="113" y="1020"/>
                  </a:lnTo>
                  <a:close/>
                  <a:moveTo>
                    <a:pt x="113" y="981"/>
                  </a:moveTo>
                  <a:lnTo>
                    <a:pt x="88" y="981"/>
                  </a:lnTo>
                  <a:lnTo>
                    <a:pt x="88" y="960"/>
                  </a:lnTo>
                  <a:lnTo>
                    <a:pt x="113" y="960"/>
                  </a:lnTo>
                  <a:lnTo>
                    <a:pt x="113" y="981"/>
                  </a:lnTo>
                  <a:close/>
                  <a:moveTo>
                    <a:pt x="113" y="941"/>
                  </a:moveTo>
                  <a:lnTo>
                    <a:pt x="88" y="941"/>
                  </a:lnTo>
                  <a:lnTo>
                    <a:pt x="88" y="920"/>
                  </a:lnTo>
                  <a:lnTo>
                    <a:pt x="113" y="920"/>
                  </a:lnTo>
                  <a:lnTo>
                    <a:pt x="113" y="941"/>
                  </a:lnTo>
                  <a:close/>
                  <a:moveTo>
                    <a:pt x="113" y="903"/>
                  </a:moveTo>
                  <a:lnTo>
                    <a:pt x="88" y="903"/>
                  </a:lnTo>
                  <a:lnTo>
                    <a:pt x="88" y="881"/>
                  </a:lnTo>
                  <a:lnTo>
                    <a:pt x="113" y="881"/>
                  </a:lnTo>
                  <a:lnTo>
                    <a:pt x="113" y="903"/>
                  </a:lnTo>
                  <a:close/>
                  <a:moveTo>
                    <a:pt x="113" y="864"/>
                  </a:moveTo>
                  <a:lnTo>
                    <a:pt x="88" y="864"/>
                  </a:lnTo>
                  <a:lnTo>
                    <a:pt x="88" y="843"/>
                  </a:lnTo>
                  <a:lnTo>
                    <a:pt x="113" y="843"/>
                  </a:lnTo>
                  <a:lnTo>
                    <a:pt x="113" y="864"/>
                  </a:lnTo>
                  <a:close/>
                  <a:moveTo>
                    <a:pt x="156" y="1020"/>
                  </a:moveTo>
                  <a:lnTo>
                    <a:pt x="131" y="1020"/>
                  </a:lnTo>
                  <a:lnTo>
                    <a:pt x="131" y="999"/>
                  </a:lnTo>
                  <a:lnTo>
                    <a:pt x="156" y="999"/>
                  </a:lnTo>
                  <a:lnTo>
                    <a:pt x="156" y="1020"/>
                  </a:lnTo>
                  <a:close/>
                  <a:moveTo>
                    <a:pt x="156" y="981"/>
                  </a:moveTo>
                  <a:lnTo>
                    <a:pt x="131" y="981"/>
                  </a:lnTo>
                  <a:lnTo>
                    <a:pt x="131" y="960"/>
                  </a:lnTo>
                  <a:lnTo>
                    <a:pt x="156" y="960"/>
                  </a:lnTo>
                  <a:lnTo>
                    <a:pt x="156" y="981"/>
                  </a:lnTo>
                  <a:close/>
                  <a:moveTo>
                    <a:pt x="156" y="941"/>
                  </a:moveTo>
                  <a:lnTo>
                    <a:pt x="131" y="941"/>
                  </a:lnTo>
                  <a:lnTo>
                    <a:pt x="131" y="920"/>
                  </a:lnTo>
                  <a:lnTo>
                    <a:pt x="156" y="920"/>
                  </a:lnTo>
                  <a:lnTo>
                    <a:pt x="156" y="941"/>
                  </a:lnTo>
                  <a:close/>
                  <a:moveTo>
                    <a:pt x="156" y="903"/>
                  </a:moveTo>
                  <a:lnTo>
                    <a:pt x="131" y="903"/>
                  </a:lnTo>
                  <a:lnTo>
                    <a:pt x="131" y="881"/>
                  </a:lnTo>
                  <a:lnTo>
                    <a:pt x="156" y="881"/>
                  </a:lnTo>
                  <a:lnTo>
                    <a:pt x="156" y="903"/>
                  </a:lnTo>
                  <a:close/>
                  <a:moveTo>
                    <a:pt x="156" y="864"/>
                  </a:moveTo>
                  <a:lnTo>
                    <a:pt x="131" y="864"/>
                  </a:lnTo>
                  <a:lnTo>
                    <a:pt x="131" y="843"/>
                  </a:lnTo>
                  <a:lnTo>
                    <a:pt x="156" y="843"/>
                  </a:lnTo>
                  <a:lnTo>
                    <a:pt x="156" y="864"/>
                  </a:lnTo>
                  <a:close/>
                  <a:moveTo>
                    <a:pt x="373" y="83"/>
                  </a:moveTo>
                  <a:lnTo>
                    <a:pt x="399" y="83"/>
                  </a:lnTo>
                  <a:lnTo>
                    <a:pt x="399" y="115"/>
                  </a:lnTo>
                  <a:lnTo>
                    <a:pt x="373" y="115"/>
                  </a:lnTo>
                  <a:lnTo>
                    <a:pt x="373" y="83"/>
                  </a:lnTo>
                  <a:close/>
                  <a:moveTo>
                    <a:pt x="373" y="136"/>
                  </a:moveTo>
                  <a:lnTo>
                    <a:pt x="399" y="136"/>
                  </a:lnTo>
                  <a:lnTo>
                    <a:pt x="399" y="171"/>
                  </a:lnTo>
                  <a:lnTo>
                    <a:pt x="373" y="171"/>
                  </a:lnTo>
                  <a:lnTo>
                    <a:pt x="373" y="136"/>
                  </a:lnTo>
                  <a:close/>
                  <a:moveTo>
                    <a:pt x="373" y="192"/>
                  </a:moveTo>
                  <a:lnTo>
                    <a:pt x="399" y="192"/>
                  </a:lnTo>
                  <a:lnTo>
                    <a:pt x="399" y="225"/>
                  </a:lnTo>
                  <a:lnTo>
                    <a:pt x="373" y="225"/>
                  </a:lnTo>
                  <a:lnTo>
                    <a:pt x="373" y="192"/>
                  </a:lnTo>
                  <a:close/>
                  <a:moveTo>
                    <a:pt x="373" y="246"/>
                  </a:moveTo>
                  <a:lnTo>
                    <a:pt x="399" y="246"/>
                  </a:lnTo>
                  <a:lnTo>
                    <a:pt x="399" y="278"/>
                  </a:lnTo>
                  <a:lnTo>
                    <a:pt x="373" y="278"/>
                  </a:lnTo>
                  <a:lnTo>
                    <a:pt x="373" y="246"/>
                  </a:lnTo>
                  <a:close/>
                  <a:moveTo>
                    <a:pt x="334" y="83"/>
                  </a:moveTo>
                  <a:lnTo>
                    <a:pt x="359" y="83"/>
                  </a:lnTo>
                  <a:lnTo>
                    <a:pt x="359" y="115"/>
                  </a:lnTo>
                  <a:lnTo>
                    <a:pt x="334" y="115"/>
                  </a:lnTo>
                  <a:lnTo>
                    <a:pt x="334" y="83"/>
                  </a:lnTo>
                  <a:close/>
                  <a:moveTo>
                    <a:pt x="334" y="136"/>
                  </a:moveTo>
                  <a:lnTo>
                    <a:pt x="359" y="136"/>
                  </a:lnTo>
                  <a:lnTo>
                    <a:pt x="359" y="171"/>
                  </a:lnTo>
                  <a:lnTo>
                    <a:pt x="334" y="171"/>
                  </a:lnTo>
                  <a:lnTo>
                    <a:pt x="334" y="136"/>
                  </a:lnTo>
                  <a:close/>
                  <a:moveTo>
                    <a:pt x="334" y="192"/>
                  </a:moveTo>
                  <a:lnTo>
                    <a:pt x="359" y="192"/>
                  </a:lnTo>
                  <a:lnTo>
                    <a:pt x="359" y="225"/>
                  </a:lnTo>
                  <a:lnTo>
                    <a:pt x="334" y="225"/>
                  </a:lnTo>
                  <a:lnTo>
                    <a:pt x="334" y="192"/>
                  </a:lnTo>
                  <a:close/>
                  <a:moveTo>
                    <a:pt x="334" y="246"/>
                  </a:moveTo>
                  <a:lnTo>
                    <a:pt x="359" y="246"/>
                  </a:lnTo>
                  <a:lnTo>
                    <a:pt x="359" y="278"/>
                  </a:lnTo>
                  <a:lnTo>
                    <a:pt x="334" y="278"/>
                  </a:lnTo>
                  <a:lnTo>
                    <a:pt x="334" y="246"/>
                  </a:lnTo>
                  <a:close/>
                  <a:moveTo>
                    <a:pt x="292" y="83"/>
                  </a:moveTo>
                  <a:lnTo>
                    <a:pt x="317" y="83"/>
                  </a:lnTo>
                  <a:lnTo>
                    <a:pt x="317" y="115"/>
                  </a:lnTo>
                  <a:lnTo>
                    <a:pt x="292" y="115"/>
                  </a:lnTo>
                  <a:lnTo>
                    <a:pt x="292" y="83"/>
                  </a:lnTo>
                  <a:close/>
                  <a:moveTo>
                    <a:pt x="292" y="136"/>
                  </a:moveTo>
                  <a:lnTo>
                    <a:pt x="317" y="136"/>
                  </a:lnTo>
                  <a:lnTo>
                    <a:pt x="317" y="171"/>
                  </a:lnTo>
                  <a:lnTo>
                    <a:pt x="292" y="171"/>
                  </a:lnTo>
                  <a:lnTo>
                    <a:pt x="292" y="136"/>
                  </a:lnTo>
                  <a:close/>
                  <a:moveTo>
                    <a:pt x="292" y="192"/>
                  </a:moveTo>
                  <a:lnTo>
                    <a:pt x="317" y="192"/>
                  </a:lnTo>
                  <a:lnTo>
                    <a:pt x="317" y="225"/>
                  </a:lnTo>
                  <a:lnTo>
                    <a:pt x="292" y="225"/>
                  </a:lnTo>
                  <a:lnTo>
                    <a:pt x="292" y="192"/>
                  </a:lnTo>
                  <a:close/>
                  <a:moveTo>
                    <a:pt x="292" y="246"/>
                  </a:moveTo>
                  <a:lnTo>
                    <a:pt x="317" y="246"/>
                  </a:lnTo>
                  <a:lnTo>
                    <a:pt x="317" y="278"/>
                  </a:lnTo>
                  <a:lnTo>
                    <a:pt x="292" y="278"/>
                  </a:lnTo>
                  <a:lnTo>
                    <a:pt x="292" y="246"/>
                  </a:lnTo>
                  <a:close/>
                  <a:moveTo>
                    <a:pt x="292" y="300"/>
                  </a:moveTo>
                  <a:lnTo>
                    <a:pt x="317" y="300"/>
                  </a:lnTo>
                  <a:lnTo>
                    <a:pt x="317" y="334"/>
                  </a:lnTo>
                  <a:lnTo>
                    <a:pt x="292" y="334"/>
                  </a:lnTo>
                  <a:lnTo>
                    <a:pt x="292" y="300"/>
                  </a:lnTo>
                  <a:close/>
                  <a:moveTo>
                    <a:pt x="319" y="659"/>
                  </a:moveTo>
                  <a:lnTo>
                    <a:pt x="296" y="659"/>
                  </a:lnTo>
                  <a:lnTo>
                    <a:pt x="296" y="624"/>
                  </a:lnTo>
                  <a:lnTo>
                    <a:pt x="319" y="624"/>
                  </a:lnTo>
                  <a:lnTo>
                    <a:pt x="319" y="659"/>
                  </a:lnTo>
                  <a:close/>
                  <a:moveTo>
                    <a:pt x="319" y="605"/>
                  </a:moveTo>
                  <a:lnTo>
                    <a:pt x="296" y="605"/>
                  </a:lnTo>
                  <a:lnTo>
                    <a:pt x="296" y="570"/>
                  </a:lnTo>
                  <a:lnTo>
                    <a:pt x="319" y="570"/>
                  </a:lnTo>
                  <a:lnTo>
                    <a:pt x="319" y="605"/>
                  </a:lnTo>
                  <a:close/>
                  <a:moveTo>
                    <a:pt x="319" y="549"/>
                  </a:moveTo>
                  <a:lnTo>
                    <a:pt x="296" y="549"/>
                  </a:lnTo>
                  <a:lnTo>
                    <a:pt x="296" y="517"/>
                  </a:lnTo>
                  <a:lnTo>
                    <a:pt x="319" y="517"/>
                  </a:lnTo>
                  <a:lnTo>
                    <a:pt x="319" y="549"/>
                  </a:lnTo>
                  <a:close/>
                  <a:moveTo>
                    <a:pt x="319" y="495"/>
                  </a:moveTo>
                  <a:lnTo>
                    <a:pt x="296" y="495"/>
                  </a:lnTo>
                  <a:lnTo>
                    <a:pt x="296" y="463"/>
                  </a:lnTo>
                  <a:lnTo>
                    <a:pt x="319" y="463"/>
                  </a:lnTo>
                  <a:lnTo>
                    <a:pt x="319" y="495"/>
                  </a:lnTo>
                  <a:close/>
                  <a:moveTo>
                    <a:pt x="319" y="442"/>
                  </a:moveTo>
                  <a:lnTo>
                    <a:pt x="296" y="442"/>
                  </a:lnTo>
                  <a:lnTo>
                    <a:pt x="296" y="407"/>
                  </a:lnTo>
                  <a:lnTo>
                    <a:pt x="319" y="407"/>
                  </a:lnTo>
                  <a:lnTo>
                    <a:pt x="319" y="442"/>
                  </a:lnTo>
                  <a:close/>
                  <a:moveTo>
                    <a:pt x="334" y="300"/>
                  </a:moveTo>
                  <a:lnTo>
                    <a:pt x="359" y="300"/>
                  </a:lnTo>
                  <a:lnTo>
                    <a:pt x="359" y="334"/>
                  </a:lnTo>
                  <a:lnTo>
                    <a:pt x="334" y="334"/>
                  </a:lnTo>
                  <a:lnTo>
                    <a:pt x="334" y="300"/>
                  </a:lnTo>
                  <a:close/>
                  <a:moveTo>
                    <a:pt x="361" y="659"/>
                  </a:moveTo>
                  <a:lnTo>
                    <a:pt x="336" y="659"/>
                  </a:lnTo>
                  <a:lnTo>
                    <a:pt x="336" y="624"/>
                  </a:lnTo>
                  <a:lnTo>
                    <a:pt x="361" y="624"/>
                  </a:lnTo>
                  <a:lnTo>
                    <a:pt x="361" y="659"/>
                  </a:lnTo>
                  <a:close/>
                  <a:moveTo>
                    <a:pt x="361" y="605"/>
                  </a:moveTo>
                  <a:lnTo>
                    <a:pt x="336" y="605"/>
                  </a:lnTo>
                  <a:lnTo>
                    <a:pt x="336" y="570"/>
                  </a:lnTo>
                  <a:lnTo>
                    <a:pt x="361" y="570"/>
                  </a:lnTo>
                  <a:lnTo>
                    <a:pt x="361" y="605"/>
                  </a:lnTo>
                  <a:close/>
                  <a:moveTo>
                    <a:pt x="361" y="549"/>
                  </a:moveTo>
                  <a:lnTo>
                    <a:pt x="336" y="549"/>
                  </a:lnTo>
                  <a:lnTo>
                    <a:pt x="336" y="517"/>
                  </a:lnTo>
                  <a:lnTo>
                    <a:pt x="361" y="517"/>
                  </a:lnTo>
                  <a:lnTo>
                    <a:pt x="361" y="549"/>
                  </a:lnTo>
                  <a:close/>
                  <a:moveTo>
                    <a:pt x="361" y="495"/>
                  </a:moveTo>
                  <a:lnTo>
                    <a:pt x="336" y="495"/>
                  </a:lnTo>
                  <a:lnTo>
                    <a:pt x="336" y="463"/>
                  </a:lnTo>
                  <a:lnTo>
                    <a:pt x="361" y="463"/>
                  </a:lnTo>
                  <a:lnTo>
                    <a:pt x="361" y="495"/>
                  </a:lnTo>
                  <a:close/>
                  <a:moveTo>
                    <a:pt x="361" y="442"/>
                  </a:moveTo>
                  <a:lnTo>
                    <a:pt x="336" y="442"/>
                  </a:lnTo>
                  <a:lnTo>
                    <a:pt x="336" y="407"/>
                  </a:lnTo>
                  <a:lnTo>
                    <a:pt x="361" y="407"/>
                  </a:lnTo>
                  <a:lnTo>
                    <a:pt x="361" y="442"/>
                  </a:lnTo>
                  <a:close/>
                  <a:moveTo>
                    <a:pt x="373" y="300"/>
                  </a:moveTo>
                  <a:lnTo>
                    <a:pt x="399" y="300"/>
                  </a:lnTo>
                  <a:lnTo>
                    <a:pt x="399" y="334"/>
                  </a:lnTo>
                  <a:lnTo>
                    <a:pt x="373" y="334"/>
                  </a:lnTo>
                  <a:lnTo>
                    <a:pt x="373" y="300"/>
                  </a:lnTo>
                  <a:close/>
                  <a:moveTo>
                    <a:pt x="401" y="659"/>
                  </a:moveTo>
                  <a:lnTo>
                    <a:pt x="374" y="659"/>
                  </a:lnTo>
                  <a:lnTo>
                    <a:pt x="374" y="624"/>
                  </a:lnTo>
                  <a:lnTo>
                    <a:pt x="401" y="624"/>
                  </a:lnTo>
                  <a:lnTo>
                    <a:pt x="401" y="659"/>
                  </a:lnTo>
                  <a:close/>
                  <a:moveTo>
                    <a:pt x="401" y="605"/>
                  </a:moveTo>
                  <a:lnTo>
                    <a:pt x="374" y="605"/>
                  </a:lnTo>
                  <a:lnTo>
                    <a:pt x="374" y="570"/>
                  </a:lnTo>
                  <a:lnTo>
                    <a:pt x="401" y="570"/>
                  </a:lnTo>
                  <a:lnTo>
                    <a:pt x="401" y="605"/>
                  </a:lnTo>
                  <a:close/>
                  <a:moveTo>
                    <a:pt x="401" y="549"/>
                  </a:moveTo>
                  <a:lnTo>
                    <a:pt x="374" y="549"/>
                  </a:lnTo>
                  <a:lnTo>
                    <a:pt x="374" y="517"/>
                  </a:lnTo>
                  <a:lnTo>
                    <a:pt x="401" y="517"/>
                  </a:lnTo>
                  <a:lnTo>
                    <a:pt x="401" y="549"/>
                  </a:lnTo>
                  <a:close/>
                  <a:moveTo>
                    <a:pt x="401" y="495"/>
                  </a:moveTo>
                  <a:lnTo>
                    <a:pt x="374" y="495"/>
                  </a:lnTo>
                  <a:lnTo>
                    <a:pt x="374" y="463"/>
                  </a:lnTo>
                  <a:lnTo>
                    <a:pt x="401" y="463"/>
                  </a:lnTo>
                  <a:lnTo>
                    <a:pt x="401" y="495"/>
                  </a:lnTo>
                  <a:close/>
                  <a:moveTo>
                    <a:pt x="401" y="442"/>
                  </a:moveTo>
                  <a:lnTo>
                    <a:pt x="374" y="442"/>
                  </a:lnTo>
                  <a:lnTo>
                    <a:pt x="374" y="407"/>
                  </a:lnTo>
                  <a:lnTo>
                    <a:pt x="401" y="407"/>
                  </a:lnTo>
                  <a:lnTo>
                    <a:pt x="401" y="442"/>
                  </a:lnTo>
                  <a:close/>
                  <a:moveTo>
                    <a:pt x="801" y="1344"/>
                  </a:moveTo>
                  <a:lnTo>
                    <a:pt x="728" y="1344"/>
                  </a:lnTo>
                  <a:lnTo>
                    <a:pt x="728" y="1302"/>
                  </a:lnTo>
                  <a:lnTo>
                    <a:pt x="801" y="1302"/>
                  </a:lnTo>
                  <a:lnTo>
                    <a:pt x="801" y="1344"/>
                  </a:lnTo>
                  <a:close/>
                  <a:moveTo>
                    <a:pt x="801" y="1262"/>
                  </a:moveTo>
                  <a:lnTo>
                    <a:pt x="728" y="1262"/>
                  </a:lnTo>
                  <a:lnTo>
                    <a:pt x="728" y="1220"/>
                  </a:lnTo>
                  <a:lnTo>
                    <a:pt x="801" y="1220"/>
                  </a:lnTo>
                  <a:lnTo>
                    <a:pt x="801" y="1262"/>
                  </a:lnTo>
                  <a:close/>
                  <a:moveTo>
                    <a:pt x="801" y="1179"/>
                  </a:moveTo>
                  <a:lnTo>
                    <a:pt x="728" y="1179"/>
                  </a:lnTo>
                  <a:lnTo>
                    <a:pt x="728" y="1137"/>
                  </a:lnTo>
                  <a:lnTo>
                    <a:pt x="801" y="1137"/>
                  </a:lnTo>
                  <a:lnTo>
                    <a:pt x="801" y="1179"/>
                  </a:lnTo>
                  <a:close/>
                  <a:moveTo>
                    <a:pt x="801" y="1097"/>
                  </a:moveTo>
                  <a:lnTo>
                    <a:pt x="728" y="1097"/>
                  </a:lnTo>
                  <a:lnTo>
                    <a:pt x="728" y="1052"/>
                  </a:lnTo>
                  <a:lnTo>
                    <a:pt x="801" y="1052"/>
                  </a:lnTo>
                  <a:lnTo>
                    <a:pt x="801" y="1097"/>
                  </a:lnTo>
                  <a:close/>
                  <a:moveTo>
                    <a:pt x="801" y="1014"/>
                  </a:moveTo>
                  <a:lnTo>
                    <a:pt x="728" y="1014"/>
                  </a:lnTo>
                  <a:lnTo>
                    <a:pt x="728" y="970"/>
                  </a:lnTo>
                  <a:lnTo>
                    <a:pt x="801" y="970"/>
                  </a:lnTo>
                  <a:lnTo>
                    <a:pt x="801" y="1014"/>
                  </a:lnTo>
                  <a:close/>
                  <a:moveTo>
                    <a:pt x="801" y="931"/>
                  </a:moveTo>
                  <a:lnTo>
                    <a:pt x="728" y="931"/>
                  </a:lnTo>
                  <a:lnTo>
                    <a:pt x="728" y="887"/>
                  </a:lnTo>
                  <a:lnTo>
                    <a:pt x="801" y="887"/>
                  </a:lnTo>
                  <a:lnTo>
                    <a:pt x="801" y="931"/>
                  </a:lnTo>
                  <a:close/>
                  <a:moveTo>
                    <a:pt x="801" y="849"/>
                  </a:moveTo>
                  <a:lnTo>
                    <a:pt x="728" y="849"/>
                  </a:lnTo>
                  <a:lnTo>
                    <a:pt x="728" y="805"/>
                  </a:lnTo>
                  <a:lnTo>
                    <a:pt x="801" y="805"/>
                  </a:lnTo>
                  <a:lnTo>
                    <a:pt x="801" y="849"/>
                  </a:lnTo>
                  <a:close/>
                  <a:moveTo>
                    <a:pt x="801" y="766"/>
                  </a:moveTo>
                  <a:lnTo>
                    <a:pt x="728" y="766"/>
                  </a:lnTo>
                  <a:lnTo>
                    <a:pt x="728" y="722"/>
                  </a:lnTo>
                  <a:lnTo>
                    <a:pt x="801" y="722"/>
                  </a:lnTo>
                  <a:lnTo>
                    <a:pt x="801" y="766"/>
                  </a:lnTo>
                  <a:close/>
                  <a:moveTo>
                    <a:pt x="801" y="682"/>
                  </a:moveTo>
                  <a:lnTo>
                    <a:pt x="728" y="682"/>
                  </a:lnTo>
                  <a:lnTo>
                    <a:pt x="728" y="639"/>
                  </a:lnTo>
                  <a:lnTo>
                    <a:pt x="801" y="639"/>
                  </a:lnTo>
                  <a:lnTo>
                    <a:pt x="801" y="682"/>
                  </a:lnTo>
                  <a:close/>
                  <a:moveTo>
                    <a:pt x="801" y="599"/>
                  </a:moveTo>
                  <a:lnTo>
                    <a:pt x="728" y="599"/>
                  </a:lnTo>
                  <a:lnTo>
                    <a:pt x="728" y="557"/>
                  </a:lnTo>
                  <a:lnTo>
                    <a:pt x="801" y="557"/>
                  </a:lnTo>
                  <a:lnTo>
                    <a:pt x="801" y="599"/>
                  </a:lnTo>
                  <a:close/>
                  <a:moveTo>
                    <a:pt x="801" y="517"/>
                  </a:moveTo>
                  <a:lnTo>
                    <a:pt x="728" y="517"/>
                  </a:lnTo>
                  <a:lnTo>
                    <a:pt x="728" y="474"/>
                  </a:lnTo>
                  <a:lnTo>
                    <a:pt x="801" y="474"/>
                  </a:lnTo>
                  <a:lnTo>
                    <a:pt x="801" y="517"/>
                  </a:lnTo>
                  <a:close/>
                  <a:moveTo>
                    <a:pt x="801" y="434"/>
                  </a:moveTo>
                  <a:lnTo>
                    <a:pt x="728" y="434"/>
                  </a:lnTo>
                  <a:lnTo>
                    <a:pt x="728" y="390"/>
                  </a:lnTo>
                  <a:lnTo>
                    <a:pt x="801" y="390"/>
                  </a:lnTo>
                  <a:lnTo>
                    <a:pt x="801" y="434"/>
                  </a:lnTo>
                  <a:close/>
                  <a:moveTo>
                    <a:pt x="801" y="351"/>
                  </a:moveTo>
                  <a:lnTo>
                    <a:pt x="728" y="351"/>
                  </a:lnTo>
                  <a:lnTo>
                    <a:pt x="728" y="307"/>
                  </a:lnTo>
                  <a:lnTo>
                    <a:pt x="801" y="307"/>
                  </a:lnTo>
                  <a:lnTo>
                    <a:pt x="801" y="351"/>
                  </a:lnTo>
                  <a:close/>
                  <a:moveTo>
                    <a:pt x="801" y="269"/>
                  </a:moveTo>
                  <a:lnTo>
                    <a:pt x="728" y="269"/>
                  </a:lnTo>
                  <a:lnTo>
                    <a:pt x="728" y="225"/>
                  </a:lnTo>
                  <a:lnTo>
                    <a:pt x="801" y="225"/>
                  </a:lnTo>
                  <a:lnTo>
                    <a:pt x="801" y="269"/>
                  </a:lnTo>
                  <a:close/>
                  <a:moveTo>
                    <a:pt x="914" y="1344"/>
                  </a:moveTo>
                  <a:lnTo>
                    <a:pt x="841" y="1344"/>
                  </a:lnTo>
                  <a:lnTo>
                    <a:pt x="841" y="1302"/>
                  </a:lnTo>
                  <a:lnTo>
                    <a:pt x="914" y="1302"/>
                  </a:lnTo>
                  <a:lnTo>
                    <a:pt x="914" y="1344"/>
                  </a:lnTo>
                  <a:close/>
                  <a:moveTo>
                    <a:pt x="914" y="1262"/>
                  </a:moveTo>
                  <a:lnTo>
                    <a:pt x="841" y="1262"/>
                  </a:lnTo>
                  <a:lnTo>
                    <a:pt x="841" y="1220"/>
                  </a:lnTo>
                  <a:lnTo>
                    <a:pt x="914" y="1220"/>
                  </a:lnTo>
                  <a:lnTo>
                    <a:pt x="914" y="1262"/>
                  </a:lnTo>
                  <a:close/>
                  <a:moveTo>
                    <a:pt x="914" y="1179"/>
                  </a:moveTo>
                  <a:lnTo>
                    <a:pt x="841" y="1179"/>
                  </a:lnTo>
                  <a:lnTo>
                    <a:pt x="841" y="1137"/>
                  </a:lnTo>
                  <a:lnTo>
                    <a:pt x="914" y="1137"/>
                  </a:lnTo>
                  <a:lnTo>
                    <a:pt x="914" y="1179"/>
                  </a:lnTo>
                  <a:close/>
                  <a:moveTo>
                    <a:pt x="914" y="1097"/>
                  </a:moveTo>
                  <a:lnTo>
                    <a:pt x="841" y="1097"/>
                  </a:lnTo>
                  <a:lnTo>
                    <a:pt x="841" y="1052"/>
                  </a:lnTo>
                  <a:lnTo>
                    <a:pt x="914" y="1052"/>
                  </a:lnTo>
                  <a:lnTo>
                    <a:pt x="914" y="1097"/>
                  </a:lnTo>
                  <a:close/>
                  <a:moveTo>
                    <a:pt x="914" y="1014"/>
                  </a:moveTo>
                  <a:lnTo>
                    <a:pt x="841" y="1014"/>
                  </a:lnTo>
                  <a:lnTo>
                    <a:pt x="841" y="970"/>
                  </a:lnTo>
                  <a:lnTo>
                    <a:pt x="914" y="970"/>
                  </a:lnTo>
                  <a:lnTo>
                    <a:pt x="914" y="1014"/>
                  </a:lnTo>
                  <a:close/>
                  <a:moveTo>
                    <a:pt x="914" y="931"/>
                  </a:moveTo>
                  <a:lnTo>
                    <a:pt x="841" y="931"/>
                  </a:lnTo>
                  <a:lnTo>
                    <a:pt x="841" y="887"/>
                  </a:lnTo>
                  <a:lnTo>
                    <a:pt x="914" y="887"/>
                  </a:lnTo>
                  <a:lnTo>
                    <a:pt x="914" y="931"/>
                  </a:lnTo>
                  <a:close/>
                  <a:moveTo>
                    <a:pt x="914" y="849"/>
                  </a:moveTo>
                  <a:lnTo>
                    <a:pt x="841" y="849"/>
                  </a:lnTo>
                  <a:lnTo>
                    <a:pt x="841" y="805"/>
                  </a:lnTo>
                  <a:lnTo>
                    <a:pt x="914" y="805"/>
                  </a:lnTo>
                  <a:lnTo>
                    <a:pt x="914" y="849"/>
                  </a:lnTo>
                  <a:close/>
                  <a:moveTo>
                    <a:pt x="914" y="766"/>
                  </a:moveTo>
                  <a:lnTo>
                    <a:pt x="841" y="766"/>
                  </a:lnTo>
                  <a:lnTo>
                    <a:pt x="841" y="722"/>
                  </a:lnTo>
                  <a:lnTo>
                    <a:pt x="914" y="722"/>
                  </a:lnTo>
                  <a:lnTo>
                    <a:pt x="914" y="766"/>
                  </a:lnTo>
                  <a:close/>
                  <a:moveTo>
                    <a:pt x="914" y="682"/>
                  </a:moveTo>
                  <a:lnTo>
                    <a:pt x="841" y="682"/>
                  </a:lnTo>
                  <a:lnTo>
                    <a:pt x="841" y="639"/>
                  </a:lnTo>
                  <a:lnTo>
                    <a:pt x="914" y="639"/>
                  </a:lnTo>
                  <a:lnTo>
                    <a:pt x="914" y="682"/>
                  </a:lnTo>
                  <a:close/>
                  <a:moveTo>
                    <a:pt x="914" y="599"/>
                  </a:moveTo>
                  <a:lnTo>
                    <a:pt x="841" y="599"/>
                  </a:lnTo>
                  <a:lnTo>
                    <a:pt x="841" y="557"/>
                  </a:lnTo>
                  <a:lnTo>
                    <a:pt x="914" y="557"/>
                  </a:lnTo>
                  <a:lnTo>
                    <a:pt x="914" y="599"/>
                  </a:lnTo>
                  <a:close/>
                  <a:moveTo>
                    <a:pt x="914" y="517"/>
                  </a:moveTo>
                  <a:lnTo>
                    <a:pt x="841" y="517"/>
                  </a:lnTo>
                  <a:lnTo>
                    <a:pt x="841" y="474"/>
                  </a:lnTo>
                  <a:lnTo>
                    <a:pt x="914" y="474"/>
                  </a:lnTo>
                  <a:lnTo>
                    <a:pt x="914" y="517"/>
                  </a:lnTo>
                  <a:close/>
                  <a:moveTo>
                    <a:pt x="914" y="434"/>
                  </a:moveTo>
                  <a:lnTo>
                    <a:pt x="841" y="434"/>
                  </a:lnTo>
                  <a:lnTo>
                    <a:pt x="841" y="390"/>
                  </a:lnTo>
                  <a:lnTo>
                    <a:pt x="914" y="390"/>
                  </a:lnTo>
                  <a:lnTo>
                    <a:pt x="914" y="434"/>
                  </a:lnTo>
                  <a:close/>
                  <a:moveTo>
                    <a:pt x="914" y="351"/>
                  </a:moveTo>
                  <a:lnTo>
                    <a:pt x="841" y="351"/>
                  </a:lnTo>
                  <a:lnTo>
                    <a:pt x="841" y="307"/>
                  </a:lnTo>
                  <a:lnTo>
                    <a:pt x="914" y="307"/>
                  </a:lnTo>
                  <a:lnTo>
                    <a:pt x="914" y="351"/>
                  </a:lnTo>
                  <a:close/>
                  <a:moveTo>
                    <a:pt x="914" y="269"/>
                  </a:moveTo>
                  <a:lnTo>
                    <a:pt x="841" y="269"/>
                  </a:lnTo>
                  <a:lnTo>
                    <a:pt x="841" y="225"/>
                  </a:lnTo>
                  <a:lnTo>
                    <a:pt x="914" y="225"/>
                  </a:lnTo>
                  <a:lnTo>
                    <a:pt x="914" y="269"/>
                  </a:lnTo>
                  <a:close/>
                  <a:moveTo>
                    <a:pt x="1027" y="1344"/>
                  </a:moveTo>
                  <a:lnTo>
                    <a:pt x="954" y="1344"/>
                  </a:lnTo>
                  <a:lnTo>
                    <a:pt x="954" y="1302"/>
                  </a:lnTo>
                  <a:lnTo>
                    <a:pt x="1027" y="1302"/>
                  </a:lnTo>
                  <a:lnTo>
                    <a:pt x="1027" y="1344"/>
                  </a:lnTo>
                  <a:close/>
                  <a:moveTo>
                    <a:pt x="1027" y="1262"/>
                  </a:moveTo>
                  <a:lnTo>
                    <a:pt x="954" y="1262"/>
                  </a:lnTo>
                  <a:lnTo>
                    <a:pt x="954" y="1220"/>
                  </a:lnTo>
                  <a:lnTo>
                    <a:pt x="1027" y="1220"/>
                  </a:lnTo>
                  <a:lnTo>
                    <a:pt x="1027" y="1262"/>
                  </a:lnTo>
                  <a:close/>
                  <a:moveTo>
                    <a:pt x="1027" y="1179"/>
                  </a:moveTo>
                  <a:lnTo>
                    <a:pt x="954" y="1179"/>
                  </a:lnTo>
                  <a:lnTo>
                    <a:pt x="954" y="1137"/>
                  </a:lnTo>
                  <a:lnTo>
                    <a:pt x="1027" y="1137"/>
                  </a:lnTo>
                  <a:lnTo>
                    <a:pt x="1027" y="1179"/>
                  </a:lnTo>
                  <a:close/>
                  <a:moveTo>
                    <a:pt x="1027" y="1097"/>
                  </a:moveTo>
                  <a:lnTo>
                    <a:pt x="954" y="1097"/>
                  </a:lnTo>
                  <a:lnTo>
                    <a:pt x="954" y="1052"/>
                  </a:lnTo>
                  <a:lnTo>
                    <a:pt x="1027" y="1052"/>
                  </a:lnTo>
                  <a:lnTo>
                    <a:pt x="1027" y="1097"/>
                  </a:lnTo>
                  <a:close/>
                  <a:moveTo>
                    <a:pt x="1027" y="1014"/>
                  </a:moveTo>
                  <a:lnTo>
                    <a:pt x="954" y="1014"/>
                  </a:lnTo>
                  <a:lnTo>
                    <a:pt x="954" y="970"/>
                  </a:lnTo>
                  <a:lnTo>
                    <a:pt x="1027" y="970"/>
                  </a:lnTo>
                  <a:lnTo>
                    <a:pt x="1027" y="1014"/>
                  </a:lnTo>
                  <a:close/>
                  <a:moveTo>
                    <a:pt x="1027" y="931"/>
                  </a:moveTo>
                  <a:lnTo>
                    <a:pt x="954" y="931"/>
                  </a:lnTo>
                  <a:lnTo>
                    <a:pt x="954" y="887"/>
                  </a:lnTo>
                  <a:lnTo>
                    <a:pt x="1027" y="887"/>
                  </a:lnTo>
                  <a:lnTo>
                    <a:pt x="1027" y="931"/>
                  </a:lnTo>
                  <a:close/>
                  <a:moveTo>
                    <a:pt x="1027" y="849"/>
                  </a:moveTo>
                  <a:lnTo>
                    <a:pt x="954" y="849"/>
                  </a:lnTo>
                  <a:lnTo>
                    <a:pt x="954" y="805"/>
                  </a:lnTo>
                  <a:lnTo>
                    <a:pt x="1027" y="805"/>
                  </a:lnTo>
                  <a:lnTo>
                    <a:pt x="1027" y="849"/>
                  </a:lnTo>
                  <a:close/>
                  <a:moveTo>
                    <a:pt x="1027" y="766"/>
                  </a:moveTo>
                  <a:lnTo>
                    <a:pt x="954" y="766"/>
                  </a:lnTo>
                  <a:lnTo>
                    <a:pt x="954" y="722"/>
                  </a:lnTo>
                  <a:lnTo>
                    <a:pt x="1027" y="722"/>
                  </a:lnTo>
                  <a:lnTo>
                    <a:pt x="1027" y="766"/>
                  </a:lnTo>
                  <a:close/>
                  <a:moveTo>
                    <a:pt x="1027" y="682"/>
                  </a:moveTo>
                  <a:lnTo>
                    <a:pt x="954" y="682"/>
                  </a:lnTo>
                  <a:lnTo>
                    <a:pt x="954" y="639"/>
                  </a:lnTo>
                  <a:lnTo>
                    <a:pt x="1027" y="639"/>
                  </a:lnTo>
                  <a:lnTo>
                    <a:pt x="1027" y="682"/>
                  </a:lnTo>
                  <a:close/>
                  <a:moveTo>
                    <a:pt x="1027" y="599"/>
                  </a:moveTo>
                  <a:lnTo>
                    <a:pt x="954" y="599"/>
                  </a:lnTo>
                  <a:lnTo>
                    <a:pt x="954" y="557"/>
                  </a:lnTo>
                  <a:lnTo>
                    <a:pt x="1027" y="557"/>
                  </a:lnTo>
                  <a:lnTo>
                    <a:pt x="1027" y="599"/>
                  </a:lnTo>
                  <a:close/>
                  <a:moveTo>
                    <a:pt x="1027" y="517"/>
                  </a:moveTo>
                  <a:lnTo>
                    <a:pt x="954" y="517"/>
                  </a:lnTo>
                  <a:lnTo>
                    <a:pt x="954" y="474"/>
                  </a:lnTo>
                  <a:lnTo>
                    <a:pt x="1027" y="474"/>
                  </a:lnTo>
                  <a:lnTo>
                    <a:pt x="1027" y="517"/>
                  </a:lnTo>
                  <a:close/>
                  <a:moveTo>
                    <a:pt x="1027" y="434"/>
                  </a:moveTo>
                  <a:lnTo>
                    <a:pt x="954" y="434"/>
                  </a:lnTo>
                  <a:lnTo>
                    <a:pt x="954" y="390"/>
                  </a:lnTo>
                  <a:lnTo>
                    <a:pt x="1027" y="390"/>
                  </a:lnTo>
                  <a:lnTo>
                    <a:pt x="1027" y="434"/>
                  </a:lnTo>
                  <a:close/>
                  <a:moveTo>
                    <a:pt x="1027" y="351"/>
                  </a:moveTo>
                  <a:lnTo>
                    <a:pt x="954" y="351"/>
                  </a:lnTo>
                  <a:lnTo>
                    <a:pt x="954" y="307"/>
                  </a:lnTo>
                  <a:lnTo>
                    <a:pt x="1027" y="307"/>
                  </a:lnTo>
                  <a:lnTo>
                    <a:pt x="1027" y="351"/>
                  </a:lnTo>
                  <a:close/>
                  <a:moveTo>
                    <a:pt x="1027" y="269"/>
                  </a:moveTo>
                  <a:lnTo>
                    <a:pt x="954" y="269"/>
                  </a:lnTo>
                  <a:lnTo>
                    <a:pt x="954" y="225"/>
                  </a:lnTo>
                  <a:lnTo>
                    <a:pt x="1027" y="225"/>
                  </a:lnTo>
                  <a:lnTo>
                    <a:pt x="1027" y="269"/>
                  </a:lnTo>
                  <a:close/>
                  <a:moveTo>
                    <a:pt x="1567" y="962"/>
                  </a:moveTo>
                  <a:lnTo>
                    <a:pt x="1532" y="962"/>
                  </a:lnTo>
                  <a:lnTo>
                    <a:pt x="1532" y="887"/>
                  </a:lnTo>
                  <a:lnTo>
                    <a:pt x="1567" y="887"/>
                  </a:lnTo>
                  <a:lnTo>
                    <a:pt x="1567" y="962"/>
                  </a:lnTo>
                  <a:close/>
                  <a:moveTo>
                    <a:pt x="1567" y="832"/>
                  </a:moveTo>
                  <a:lnTo>
                    <a:pt x="1532" y="832"/>
                  </a:lnTo>
                  <a:lnTo>
                    <a:pt x="1532" y="757"/>
                  </a:lnTo>
                  <a:lnTo>
                    <a:pt x="1567" y="757"/>
                  </a:lnTo>
                  <a:lnTo>
                    <a:pt x="1567" y="832"/>
                  </a:lnTo>
                  <a:close/>
                  <a:moveTo>
                    <a:pt x="1567" y="701"/>
                  </a:moveTo>
                  <a:lnTo>
                    <a:pt x="1532" y="701"/>
                  </a:lnTo>
                  <a:lnTo>
                    <a:pt x="1532" y="626"/>
                  </a:lnTo>
                  <a:lnTo>
                    <a:pt x="1567" y="626"/>
                  </a:lnTo>
                  <a:lnTo>
                    <a:pt x="1567" y="701"/>
                  </a:lnTo>
                  <a:close/>
                  <a:moveTo>
                    <a:pt x="1567" y="570"/>
                  </a:moveTo>
                  <a:lnTo>
                    <a:pt x="1532" y="570"/>
                  </a:lnTo>
                  <a:lnTo>
                    <a:pt x="1532" y="495"/>
                  </a:lnTo>
                  <a:lnTo>
                    <a:pt x="1567" y="495"/>
                  </a:lnTo>
                  <a:lnTo>
                    <a:pt x="1567" y="570"/>
                  </a:lnTo>
                  <a:close/>
                  <a:moveTo>
                    <a:pt x="1567" y="440"/>
                  </a:moveTo>
                  <a:lnTo>
                    <a:pt x="1532" y="440"/>
                  </a:lnTo>
                  <a:lnTo>
                    <a:pt x="1532" y="365"/>
                  </a:lnTo>
                  <a:lnTo>
                    <a:pt x="1567" y="365"/>
                  </a:lnTo>
                  <a:lnTo>
                    <a:pt x="1567" y="440"/>
                  </a:lnTo>
                  <a:close/>
                  <a:moveTo>
                    <a:pt x="1567" y="309"/>
                  </a:moveTo>
                  <a:lnTo>
                    <a:pt x="1532" y="309"/>
                  </a:lnTo>
                  <a:lnTo>
                    <a:pt x="1532" y="234"/>
                  </a:lnTo>
                  <a:lnTo>
                    <a:pt x="1567" y="234"/>
                  </a:lnTo>
                  <a:lnTo>
                    <a:pt x="1567" y="309"/>
                  </a:lnTo>
                  <a:close/>
                  <a:moveTo>
                    <a:pt x="1634" y="962"/>
                  </a:moveTo>
                  <a:lnTo>
                    <a:pt x="1599" y="962"/>
                  </a:lnTo>
                  <a:lnTo>
                    <a:pt x="1599" y="887"/>
                  </a:lnTo>
                  <a:lnTo>
                    <a:pt x="1634" y="887"/>
                  </a:lnTo>
                  <a:lnTo>
                    <a:pt x="1634" y="962"/>
                  </a:lnTo>
                  <a:close/>
                  <a:moveTo>
                    <a:pt x="1634" y="832"/>
                  </a:moveTo>
                  <a:lnTo>
                    <a:pt x="1599" y="832"/>
                  </a:lnTo>
                  <a:lnTo>
                    <a:pt x="1599" y="757"/>
                  </a:lnTo>
                  <a:lnTo>
                    <a:pt x="1634" y="757"/>
                  </a:lnTo>
                  <a:lnTo>
                    <a:pt x="1634" y="832"/>
                  </a:lnTo>
                  <a:close/>
                  <a:moveTo>
                    <a:pt x="1634" y="701"/>
                  </a:moveTo>
                  <a:lnTo>
                    <a:pt x="1599" y="701"/>
                  </a:lnTo>
                  <a:lnTo>
                    <a:pt x="1599" y="626"/>
                  </a:lnTo>
                  <a:lnTo>
                    <a:pt x="1634" y="626"/>
                  </a:lnTo>
                  <a:lnTo>
                    <a:pt x="1634" y="701"/>
                  </a:lnTo>
                  <a:close/>
                  <a:moveTo>
                    <a:pt x="1634" y="570"/>
                  </a:moveTo>
                  <a:lnTo>
                    <a:pt x="1599" y="570"/>
                  </a:lnTo>
                  <a:lnTo>
                    <a:pt x="1599" y="495"/>
                  </a:lnTo>
                  <a:lnTo>
                    <a:pt x="1634" y="495"/>
                  </a:lnTo>
                  <a:lnTo>
                    <a:pt x="1634" y="570"/>
                  </a:lnTo>
                  <a:close/>
                  <a:moveTo>
                    <a:pt x="1634" y="440"/>
                  </a:moveTo>
                  <a:lnTo>
                    <a:pt x="1599" y="440"/>
                  </a:lnTo>
                  <a:lnTo>
                    <a:pt x="1599" y="365"/>
                  </a:lnTo>
                  <a:lnTo>
                    <a:pt x="1634" y="365"/>
                  </a:lnTo>
                  <a:lnTo>
                    <a:pt x="1634" y="440"/>
                  </a:lnTo>
                  <a:close/>
                  <a:moveTo>
                    <a:pt x="1634" y="309"/>
                  </a:moveTo>
                  <a:lnTo>
                    <a:pt x="1599" y="309"/>
                  </a:lnTo>
                  <a:lnTo>
                    <a:pt x="1599" y="234"/>
                  </a:lnTo>
                  <a:lnTo>
                    <a:pt x="1634" y="234"/>
                  </a:lnTo>
                  <a:lnTo>
                    <a:pt x="1634" y="309"/>
                  </a:lnTo>
                  <a:close/>
                  <a:moveTo>
                    <a:pt x="1701" y="962"/>
                  </a:moveTo>
                  <a:lnTo>
                    <a:pt x="1666" y="962"/>
                  </a:lnTo>
                  <a:lnTo>
                    <a:pt x="1666" y="887"/>
                  </a:lnTo>
                  <a:lnTo>
                    <a:pt x="1701" y="887"/>
                  </a:lnTo>
                  <a:lnTo>
                    <a:pt x="1701" y="962"/>
                  </a:lnTo>
                  <a:close/>
                  <a:moveTo>
                    <a:pt x="1701" y="832"/>
                  </a:moveTo>
                  <a:lnTo>
                    <a:pt x="1666" y="832"/>
                  </a:lnTo>
                  <a:lnTo>
                    <a:pt x="1666" y="757"/>
                  </a:lnTo>
                  <a:lnTo>
                    <a:pt x="1701" y="757"/>
                  </a:lnTo>
                  <a:lnTo>
                    <a:pt x="1701" y="832"/>
                  </a:lnTo>
                  <a:close/>
                  <a:moveTo>
                    <a:pt x="1701" y="701"/>
                  </a:moveTo>
                  <a:lnTo>
                    <a:pt x="1666" y="701"/>
                  </a:lnTo>
                  <a:lnTo>
                    <a:pt x="1666" y="626"/>
                  </a:lnTo>
                  <a:lnTo>
                    <a:pt x="1701" y="626"/>
                  </a:lnTo>
                  <a:lnTo>
                    <a:pt x="1701" y="701"/>
                  </a:lnTo>
                  <a:close/>
                  <a:moveTo>
                    <a:pt x="1701" y="570"/>
                  </a:moveTo>
                  <a:lnTo>
                    <a:pt x="1666" y="570"/>
                  </a:lnTo>
                  <a:lnTo>
                    <a:pt x="1666" y="495"/>
                  </a:lnTo>
                  <a:lnTo>
                    <a:pt x="1701" y="495"/>
                  </a:lnTo>
                  <a:lnTo>
                    <a:pt x="1701" y="570"/>
                  </a:lnTo>
                  <a:close/>
                  <a:moveTo>
                    <a:pt x="1701" y="440"/>
                  </a:moveTo>
                  <a:lnTo>
                    <a:pt x="1666" y="440"/>
                  </a:lnTo>
                  <a:lnTo>
                    <a:pt x="1666" y="365"/>
                  </a:lnTo>
                  <a:lnTo>
                    <a:pt x="1701" y="365"/>
                  </a:lnTo>
                  <a:lnTo>
                    <a:pt x="1701" y="440"/>
                  </a:lnTo>
                  <a:close/>
                  <a:moveTo>
                    <a:pt x="1701" y="309"/>
                  </a:moveTo>
                  <a:lnTo>
                    <a:pt x="1666" y="309"/>
                  </a:lnTo>
                  <a:lnTo>
                    <a:pt x="1666" y="234"/>
                  </a:lnTo>
                  <a:lnTo>
                    <a:pt x="1701" y="234"/>
                  </a:lnTo>
                  <a:lnTo>
                    <a:pt x="1701" y="309"/>
                  </a:lnTo>
                  <a:close/>
                  <a:moveTo>
                    <a:pt x="1768" y="962"/>
                  </a:moveTo>
                  <a:lnTo>
                    <a:pt x="1736" y="962"/>
                  </a:lnTo>
                  <a:lnTo>
                    <a:pt x="1736" y="887"/>
                  </a:lnTo>
                  <a:lnTo>
                    <a:pt x="1768" y="887"/>
                  </a:lnTo>
                  <a:lnTo>
                    <a:pt x="1768" y="962"/>
                  </a:lnTo>
                  <a:close/>
                  <a:moveTo>
                    <a:pt x="1768" y="832"/>
                  </a:moveTo>
                  <a:lnTo>
                    <a:pt x="1736" y="832"/>
                  </a:lnTo>
                  <a:lnTo>
                    <a:pt x="1736" y="757"/>
                  </a:lnTo>
                  <a:lnTo>
                    <a:pt x="1768" y="757"/>
                  </a:lnTo>
                  <a:lnTo>
                    <a:pt x="1768" y="832"/>
                  </a:lnTo>
                  <a:close/>
                  <a:moveTo>
                    <a:pt x="1768" y="701"/>
                  </a:moveTo>
                  <a:lnTo>
                    <a:pt x="1736" y="701"/>
                  </a:lnTo>
                  <a:lnTo>
                    <a:pt x="1736" y="626"/>
                  </a:lnTo>
                  <a:lnTo>
                    <a:pt x="1768" y="626"/>
                  </a:lnTo>
                  <a:lnTo>
                    <a:pt x="1768" y="701"/>
                  </a:lnTo>
                  <a:close/>
                  <a:moveTo>
                    <a:pt x="1768" y="570"/>
                  </a:moveTo>
                  <a:lnTo>
                    <a:pt x="1736" y="570"/>
                  </a:lnTo>
                  <a:lnTo>
                    <a:pt x="1736" y="495"/>
                  </a:lnTo>
                  <a:lnTo>
                    <a:pt x="1768" y="495"/>
                  </a:lnTo>
                  <a:lnTo>
                    <a:pt x="1768" y="570"/>
                  </a:lnTo>
                  <a:close/>
                  <a:moveTo>
                    <a:pt x="1768" y="440"/>
                  </a:moveTo>
                  <a:lnTo>
                    <a:pt x="1736" y="440"/>
                  </a:lnTo>
                  <a:lnTo>
                    <a:pt x="1736" y="365"/>
                  </a:lnTo>
                  <a:lnTo>
                    <a:pt x="1768" y="365"/>
                  </a:lnTo>
                  <a:lnTo>
                    <a:pt x="1768" y="440"/>
                  </a:lnTo>
                  <a:close/>
                  <a:moveTo>
                    <a:pt x="1768" y="309"/>
                  </a:moveTo>
                  <a:lnTo>
                    <a:pt x="1736" y="309"/>
                  </a:lnTo>
                  <a:lnTo>
                    <a:pt x="1736" y="234"/>
                  </a:lnTo>
                  <a:lnTo>
                    <a:pt x="1768" y="234"/>
                  </a:lnTo>
                  <a:lnTo>
                    <a:pt x="1768" y="309"/>
                  </a:lnTo>
                  <a:close/>
                  <a:moveTo>
                    <a:pt x="1835" y="962"/>
                  </a:moveTo>
                  <a:lnTo>
                    <a:pt x="1803" y="962"/>
                  </a:lnTo>
                  <a:lnTo>
                    <a:pt x="1803" y="887"/>
                  </a:lnTo>
                  <a:lnTo>
                    <a:pt x="1835" y="887"/>
                  </a:lnTo>
                  <a:lnTo>
                    <a:pt x="1835" y="962"/>
                  </a:lnTo>
                  <a:close/>
                  <a:moveTo>
                    <a:pt x="1835" y="832"/>
                  </a:moveTo>
                  <a:lnTo>
                    <a:pt x="1803" y="832"/>
                  </a:lnTo>
                  <a:lnTo>
                    <a:pt x="1803" y="757"/>
                  </a:lnTo>
                  <a:lnTo>
                    <a:pt x="1835" y="757"/>
                  </a:lnTo>
                  <a:lnTo>
                    <a:pt x="1835" y="832"/>
                  </a:lnTo>
                  <a:close/>
                  <a:moveTo>
                    <a:pt x="1835" y="701"/>
                  </a:moveTo>
                  <a:lnTo>
                    <a:pt x="1803" y="701"/>
                  </a:lnTo>
                  <a:lnTo>
                    <a:pt x="1803" y="626"/>
                  </a:lnTo>
                  <a:lnTo>
                    <a:pt x="1835" y="626"/>
                  </a:lnTo>
                  <a:lnTo>
                    <a:pt x="1835" y="701"/>
                  </a:lnTo>
                  <a:close/>
                  <a:moveTo>
                    <a:pt x="1835" y="570"/>
                  </a:moveTo>
                  <a:lnTo>
                    <a:pt x="1803" y="570"/>
                  </a:lnTo>
                  <a:lnTo>
                    <a:pt x="1803" y="495"/>
                  </a:lnTo>
                  <a:lnTo>
                    <a:pt x="1835" y="495"/>
                  </a:lnTo>
                  <a:lnTo>
                    <a:pt x="1835" y="570"/>
                  </a:lnTo>
                  <a:close/>
                  <a:moveTo>
                    <a:pt x="1835" y="440"/>
                  </a:moveTo>
                  <a:lnTo>
                    <a:pt x="1803" y="440"/>
                  </a:lnTo>
                  <a:lnTo>
                    <a:pt x="1803" y="365"/>
                  </a:lnTo>
                  <a:lnTo>
                    <a:pt x="1835" y="365"/>
                  </a:lnTo>
                  <a:lnTo>
                    <a:pt x="1835" y="440"/>
                  </a:lnTo>
                  <a:close/>
                  <a:moveTo>
                    <a:pt x="1835" y="309"/>
                  </a:moveTo>
                  <a:lnTo>
                    <a:pt x="1803" y="309"/>
                  </a:lnTo>
                  <a:lnTo>
                    <a:pt x="1803" y="234"/>
                  </a:lnTo>
                  <a:lnTo>
                    <a:pt x="1835" y="234"/>
                  </a:lnTo>
                  <a:lnTo>
                    <a:pt x="1835" y="309"/>
                  </a:lnTo>
                  <a:close/>
                  <a:moveTo>
                    <a:pt x="1903" y="962"/>
                  </a:moveTo>
                  <a:lnTo>
                    <a:pt x="1870" y="962"/>
                  </a:lnTo>
                  <a:lnTo>
                    <a:pt x="1870" y="887"/>
                  </a:lnTo>
                  <a:lnTo>
                    <a:pt x="1903" y="887"/>
                  </a:lnTo>
                  <a:lnTo>
                    <a:pt x="1903" y="962"/>
                  </a:lnTo>
                  <a:close/>
                  <a:moveTo>
                    <a:pt x="1903" y="832"/>
                  </a:moveTo>
                  <a:lnTo>
                    <a:pt x="1870" y="832"/>
                  </a:lnTo>
                  <a:lnTo>
                    <a:pt x="1870" y="757"/>
                  </a:lnTo>
                  <a:lnTo>
                    <a:pt x="1903" y="757"/>
                  </a:lnTo>
                  <a:lnTo>
                    <a:pt x="1903" y="832"/>
                  </a:lnTo>
                  <a:close/>
                  <a:moveTo>
                    <a:pt x="1903" y="701"/>
                  </a:moveTo>
                  <a:lnTo>
                    <a:pt x="1870" y="701"/>
                  </a:lnTo>
                  <a:lnTo>
                    <a:pt x="1870" y="626"/>
                  </a:lnTo>
                  <a:lnTo>
                    <a:pt x="1903" y="626"/>
                  </a:lnTo>
                  <a:lnTo>
                    <a:pt x="1903" y="701"/>
                  </a:lnTo>
                  <a:close/>
                  <a:moveTo>
                    <a:pt x="1903" y="570"/>
                  </a:moveTo>
                  <a:lnTo>
                    <a:pt x="1870" y="570"/>
                  </a:lnTo>
                  <a:lnTo>
                    <a:pt x="1870" y="495"/>
                  </a:lnTo>
                  <a:lnTo>
                    <a:pt x="1903" y="495"/>
                  </a:lnTo>
                  <a:lnTo>
                    <a:pt x="1903" y="570"/>
                  </a:lnTo>
                  <a:close/>
                  <a:moveTo>
                    <a:pt x="1903" y="440"/>
                  </a:moveTo>
                  <a:lnTo>
                    <a:pt x="1870" y="440"/>
                  </a:lnTo>
                  <a:lnTo>
                    <a:pt x="1870" y="365"/>
                  </a:lnTo>
                  <a:lnTo>
                    <a:pt x="1903" y="365"/>
                  </a:lnTo>
                  <a:lnTo>
                    <a:pt x="1903" y="440"/>
                  </a:lnTo>
                  <a:close/>
                  <a:moveTo>
                    <a:pt x="1903" y="309"/>
                  </a:moveTo>
                  <a:lnTo>
                    <a:pt x="1870" y="309"/>
                  </a:lnTo>
                  <a:lnTo>
                    <a:pt x="1870" y="234"/>
                  </a:lnTo>
                  <a:lnTo>
                    <a:pt x="1903" y="234"/>
                  </a:lnTo>
                  <a:lnTo>
                    <a:pt x="1903" y="309"/>
                  </a:lnTo>
                  <a:close/>
                  <a:moveTo>
                    <a:pt x="1972" y="962"/>
                  </a:moveTo>
                  <a:lnTo>
                    <a:pt x="1937" y="962"/>
                  </a:lnTo>
                  <a:lnTo>
                    <a:pt x="1937" y="887"/>
                  </a:lnTo>
                  <a:lnTo>
                    <a:pt x="1972" y="887"/>
                  </a:lnTo>
                  <a:lnTo>
                    <a:pt x="1972" y="962"/>
                  </a:lnTo>
                  <a:close/>
                  <a:moveTo>
                    <a:pt x="1972" y="832"/>
                  </a:moveTo>
                  <a:lnTo>
                    <a:pt x="1937" y="832"/>
                  </a:lnTo>
                  <a:lnTo>
                    <a:pt x="1937" y="757"/>
                  </a:lnTo>
                  <a:lnTo>
                    <a:pt x="1972" y="757"/>
                  </a:lnTo>
                  <a:lnTo>
                    <a:pt x="1972" y="832"/>
                  </a:lnTo>
                  <a:close/>
                  <a:moveTo>
                    <a:pt x="1972" y="701"/>
                  </a:moveTo>
                  <a:lnTo>
                    <a:pt x="1937" y="701"/>
                  </a:lnTo>
                  <a:lnTo>
                    <a:pt x="1937" y="626"/>
                  </a:lnTo>
                  <a:lnTo>
                    <a:pt x="1972" y="626"/>
                  </a:lnTo>
                  <a:lnTo>
                    <a:pt x="1972" y="701"/>
                  </a:lnTo>
                  <a:close/>
                  <a:moveTo>
                    <a:pt x="1972" y="570"/>
                  </a:moveTo>
                  <a:lnTo>
                    <a:pt x="1937" y="570"/>
                  </a:lnTo>
                  <a:lnTo>
                    <a:pt x="1937" y="495"/>
                  </a:lnTo>
                  <a:lnTo>
                    <a:pt x="1972" y="495"/>
                  </a:lnTo>
                  <a:lnTo>
                    <a:pt x="1972" y="570"/>
                  </a:lnTo>
                  <a:close/>
                  <a:moveTo>
                    <a:pt x="1972" y="440"/>
                  </a:moveTo>
                  <a:lnTo>
                    <a:pt x="1937" y="440"/>
                  </a:lnTo>
                  <a:lnTo>
                    <a:pt x="1937" y="365"/>
                  </a:lnTo>
                  <a:lnTo>
                    <a:pt x="1972" y="365"/>
                  </a:lnTo>
                  <a:lnTo>
                    <a:pt x="1972" y="440"/>
                  </a:lnTo>
                  <a:close/>
                  <a:moveTo>
                    <a:pt x="1972" y="309"/>
                  </a:moveTo>
                  <a:lnTo>
                    <a:pt x="1937" y="309"/>
                  </a:lnTo>
                  <a:lnTo>
                    <a:pt x="1937" y="234"/>
                  </a:lnTo>
                  <a:lnTo>
                    <a:pt x="1972" y="234"/>
                  </a:lnTo>
                  <a:lnTo>
                    <a:pt x="1972" y="309"/>
                  </a:lnTo>
                  <a:close/>
                </a:path>
              </a:pathLst>
            </a:custGeom>
            <a:solidFill>
              <a:srgbClr val="0284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grpSp>
      <p:sp>
        <p:nvSpPr>
          <p:cNvPr id="240" name="矩形 239"/>
          <p:cNvSpPr/>
          <p:nvPr userDrawn="1"/>
        </p:nvSpPr>
        <p:spPr>
          <a:xfrm>
            <a:off x="0" y="12"/>
            <a:ext cx="9144000" cy="5172617"/>
          </a:xfrm>
          <a:prstGeom prst="rect">
            <a:avLst/>
          </a:prstGeom>
          <a:blipFill dpi="0" rotWithShape="1">
            <a:blip r:embed="rId2" cstate="print"/>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 name="日期占位符 1"/>
          <p:cNvSpPr>
            <a:spLocks noGrp="1"/>
          </p:cNvSpPr>
          <p:nvPr>
            <p:ph type="dt" sz="half" idx="10"/>
          </p:nvPr>
        </p:nvSpPr>
        <p:spPr/>
        <p:txBody>
          <a:bodyPr/>
          <a:lstStyle/>
          <a:p>
            <a:fld id="{4D7297A5-5060-46E3-9A0D-33D942F0DAA8}" type="datetime1">
              <a:rPr lang="zh-CN" altLang="en-US" smtClean="0"/>
              <a:pPr/>
              <a:t>2022/11/24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6457951" y="4767264"/>
            <a:ext cx="2057400" cy="273844"/>
          </a:xfrm>
          <a:prstGeom prst="rect">
            <a:avLst/>
          </a:prstGeom>
        </p:spPr>
        <p:txBody>
          <a:bodyPr/>
          <a:lstStyle/>
          <a:p>
            <a:fld id="{3A6CB786-46D9-4309-B80A-03D684D1554E}"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1"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1"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1" y="4767264"/>
            <a:ext cx="2057400" cy="273844"/>
          </a:xfrm>
          <a:prstGeom prst="rect">
            <a:avLst/>
          </a:prstGeom>
        </p:spPr>
        <p:txBody>
          <a:bodyPr vert="horz" lIns="91440" tIns="45720" rIns="91440" bIns="45720" rtlCol="0" anchor="ctr"/>
          <a:lstStyle>
            <a:lvl1pPr algn="l">
              <a:defRPr sz="675">
                <a:solidFill>
                  <a:schemeClr val="tx1">
                    <a:tint val="75000"/>
                  </a:schemeClr>
                </a:solidFill>
              </a:defRPr>
            </a:lvl1pPr>
          </a:lstStyle>
          <a:p>
            <a:fld id="{DA507A35-FD67-4815-9298-BA4DC5A86764}" type="datetime1">
              <a:rPr lang="zh-CN" altLang="en-US" smtClean="0"/>
              <a:pPr/>
              <a:t>2022/11/24</a:t>
            </a:fld>
            <a:endParaRPr lang="zh-CN" altLang="en-US"/>
          </a:p>
        </p:txBody>
      </p:sp>
      <p:sp>
        <p:nvSpPr>
          <p:cNvPr id="5" name="页脚占位符 4"/>
          <p:cNvSpPr>
            <a:spLocks noGrp="1"/>
          </p:cNvSpPr>
          <p:nvPr>
            <p:ph type="ftr" sz="quarter" idx="3"/>
          </p:nvPr>
        </p:nvSpPr>
        <p:spPr>
          <a:xfrm>
            <a:off x="3028951" y="4767264"/>
            <a:ext cx="3086100" cy="273844"/>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zh-CN" altLang="en-US"/>
          </a:p>
        </p:txBody>
      </p:sp>
      <p:sp>
        <p:nvSpPr>
          <p:cNvPr id="7" name="矩形 6"/>
          <p:cNvSpPr/>
          <p:nvPr userDrawn="1"/>
        </p:nvSpPr>
        <p:spPr>
          <a:xfrm>
            <a:off x="-631371" y="1961102"/>
            <a:ext cx="631371" cy="136072"/>
          </a:xfrm>
          <a:prstGeom prst="rect">
            <a:avLst/>
          </a:prstGeom>
          <a:solidFill>
            <a:srgbClr val="02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 name="矩形 7"/>
          <p:cNvSpPr/>
          <p:nvPr userDrawn="1"/>
        </p:nvSpPr>
        <p:spPr>
          <a:xfrm>
            <a:off x="-631371" y="2192004"/>
            <a:ext cx="631371" cy="136072"/>
          </a:xfrm>
          <a:prstGeom prst="rect">
            <a:avLst/>
          </a:prstGeom>
          <a:solidFill>
            <a:srgbClr val="0284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9" name="灯片编号占位符 3"/>
          <p:cNvSpPr>
            <a:spLocks noGrp="1"/>
          </p:cNvSpPr>
          <p:nvPr>
            <p:ph type="sldNum" sz="quarter" idx="4"/>
          </p:nvPr>
        </p:nvSpPr>
        <p:spPr>
          <a:xfrm>
            <a:off x="7074578" y="4869160"/>
            <a:ext cx="2057400" cy="273844"/>
          </a:xfrm>
          <a:prstGeom prst="rect">
            <a:avLst/>
          </a:prstGeom>
        </p:spPr>
        <p:txBody>
          <a:bodyPr/>
          <a:lstStyle/>
          <a:p>
            <a:fld id="{30F294BE-215C-46F4-AD4D-83824C4CA06D}" type="slidenum">
              <a:rPr lang="zh-CN" altLang="en-US" smtClean="0">
                <a:solidFill>
                  <a:schemeClr val="bg1"/>
                </a:solidFill>
              </a:rPr>
              <a:p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ageCurlDouble"/>
      </p:transition>
    </mc:Choice>
    <mc:Fallback xmlns="">
      <p:transition spd="slow" advClick="0" advTm="5000">
        <p:fade/>
      </p:transition>
    </mc:Fallback>
  </mc:AlternateContent>
  <p:hf hdr="0" ftr="0" dt="0"/>
  <p:txStyles>
    <p:titleStyle>
      <a:lvl1pPr algn="l" defTabSz="514319"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0" indent="-128580" algn="l" defTabSz="514319"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39" indent="-128580" algn="l" defTabSz="514319"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899" indent="-128580" algn="l" defTabSz="514319"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59" indent="-128580" algn="l" defTabSz="514319"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18" indent="-128580" algn="l" defTabSz="514319"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78" indent="-128580" algn="l" defTabSz="514319"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37" indent="-128580" algn="l" defTabSz="514319"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697" indent="-128580" algn="l" defTabSz="514319"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56" indent="-128580" algn="l" defTabSz="514319"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zh-CN"/>
      </a:defPPr>
      <a:lvl1pPr marL="0" algn="l" defTabSz="514319" rtl="0" eaLnBrk="1" latinLnBrk="0" hangingPunct="1">
        <a:defRPr sz="1013" kern="1200">
          <a:solidFill>
            <a:schemeClr val="tx1"/>
          </a:solidFill>
          <a:latin typeface="+mn-lt"/>
          <a:ea typeface="+mn-ea"/>
          <a:cs typeface="+mn-cs"/>
        </a:defRPr>
      </a:lvl1pPr>
      <a:lvl2pPr marL="257159" algn="l" defTabSz="514319" rtl="0" eaLnBrk="1" latinLnBrk="0" hangingPunct="1">
        <a:defRPr sz="1013" kern="1200">
          <a:solidFill>
            <a:schemeClr val="tx1"/>
          </a:solidFill>
          <a:latin typeface="+mn-lt"/>
          <a:ea typeface="+mn-ea"/>
          <a:cs typeface="+mn-cs"/>
        </a:defRPr>
      </a:lvl2pPr>
      <a:lvl3pPr marL="514319" algn="l" defTabSz="514319" rtl="0" eaLnBrk="1" latinLnBrk="0" hangingPunct="1">
        <a:defRPr sz="1013" kern="1200">
          <a:solidFill>
            <a:schemeClr val="tx1"/>
          </a:solidFill>
          <a:latin typeface="+mn-lt"/>
          <a:ea typeface="+mn-ea"/>
          <a:cs typeface="+mn-cs"/>
        </a:defRPr>
      </a:lvl3pPr>
      <a:lvl4pPr marL="771480" algn="l" defTabSz="514319" rtl="0" eaLnBrk="1" latinLnBrk="0" hangingPunct="1">
        <a:defRPr sz="1013" kern="1200">
          <a:solidFill>
            <a:schemeClr val="tx1"/>
          </a:solidFill>
          <a:latin typeface="+mn-lt"/>
          <a:ea typeface="+mn-ea"/>
          <a:cs typeface="+mn-cs"/>
        </a:defRPr>
      </a:lvl4pPr>
      <a:lvl5pPr marL="1028639" algn="l" defTabSz="514319" rtl="0" eaLnBrk="1" latinLnBrk="0" hangingPunct="1">
        <a:defRPr sz="1013" kern="1200">
          <a:solidFill>
            <a:schemeClr val="tx1"/>
          </a:solidFill>
          <a:latin typeface="+mn-lt"/>
          <a:ea typeface="+mn-ea"/>
          <a:cs typeface="+mn-cs"/>
        </a:defRPr>
      </a:lvl5pPr>
      <a:lvl6pPr marL="1285798" algn="l" defTabSz="514319" rtl="0" eaLnBrk="1" latinLnBrk="0" hangingPunct="1">
        <a:defRPr sz="1013" kern="1200">
          <a:solidFill>
            <a:schemeClr val="tx1"/>
          </a:solidFill>
          <a:latin typeface="+mn-lt"/>
          <a:ea typeface="+mn-ea"/>
          <a:cs typeface="+mn-cs"/>
        </a:defRPr>
      </a:lvl6pPr>
      <a:lvl7pPr marL="1542956" algn="l" defTabSz="514319" rtl="0" eaLnBrk="1" latinLnBrk="0" hangingPunct="1">
        <a:defRPr sz="1013" kern="1200">
          <a:solidFill>
            <a:schemeClr val="tx1"/>
          </a:solidFill>
          <a:latin typeface="+mn-lt"/>
          <a:ea typeface="+mn-ea"/>
          <a:cs typeface="+mn-cs"/>
        </a:defRPr>
      </a:lvl7pPr>
      <a:lvl8pPr marL="1800117" algn="l" defTabSz="514319" rtl="0" eaLnBrk="1" latinLnBrk="0" hangingPunct="1">
        <a:defRPr sz="1013" kern="1200">
          <a:solidFill>
            <a:schemeClr val="tx1"/>
          </a:solidFill>
          <a:latin typeface="+mn-lt"/>
          <a:ea typeface="+mn-ea"/>
          <a:cs typeface="+mn-cs"/>
        </a:defRPr>
      </a:lvl8pPr>
      <a:lvl9pPr marL="2057278" algn="l" defTabSz="514319"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09B105B-CA60-46E1-BF7D-4D3C944A3528}" type="datetime1">
              <a:rPr lang="zh-CN" altLang="en-US" smtClean="0"/>
              <a:pPr/>
              <a:t>2022/11/24</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A6CB786-46D9-4309-B80A-03D684D1554E}" type="slidenum">
              <a:rPr lang="zh-CN" altLang="en-US" smtClean="0"/>
              <a:pPr/>
              <a:t>‹#›</a:t>
            </a:fld>
            <a:endParaRPr lang="zh-CN" altLang="en-US"/>
          </a:p>
        </p:txBody>
      </p:sp>
    </p:spTree>
    <p:extLst>
      <p:ext uri="{BB962C8B-B14F-4D97-AF65-F5344CB8AC3E}">
        <p14:creationId xmlns:p14="http://schemas.microsoft.com/office/powerpoint/2010/main" val="116502465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650" r:id="rId13"/>
    <p:sldLayoutId id="2147483653" r:id="rId14"/>
    <p:sldLayoutId id="2147483659"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0.png"/><Relationship Id="rId7" Type="http://schemas.openxmlformats.org/officeDocument/2006/relationships/diagramColors" Target="../diagrams/colors6.xml"/><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package" Target="../embeddings/Microsoft_Word___1.docx"/><Relationship Id="rId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A2DDAAE0-1668-4647-AA3D-323166E7A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58"/>
            <a:ext cx="9144000" cy="5133975"/>
          </a:xfrm>
          <a:prstGeom prst="rect">
            <a:avLst/>
          </a:prstGeom>
        </p:spPr>
      </p:pic>
      <p:sp>
        <p:nvSpPr>
          <p:cNvPr id="5" name="文本框 4"/>
          <p:cNvSpPr txBox="1"/>
          <p:nvPr/>
        </p:nvSpPr>
        <p:spPr>
          <a:xfrm>
            <a:off x="1151492" y="1788184"/>
            <a:ext cx="6878479" cy="715581"/>
          </a:xfrm>
          <a:prstGeom prst="rect">
            <a:avLst/>
          </a:prstGeom>
          <a:noFill/>
        </p:spPr>
        <p:txBody>
          <a:bodyPr wrap="square">
            <a:spAutoFit/>
          </a:bodyPr>
          <a:lstStyle/>
          <a:p>
            <a:pPr algn="ctr" rtl="0" eaLnBrk="1" fontAlgn="auto" hangingPunct="1">
              <a:spcBef>
                <a:spcPts val="0"/>
              </a:spcBef>
              <a:spcAft>
                <a:spcPts val="0"/>
              </a:spcAft>
              <a:defRPr/>
            </a:pPr>
            <a:r>
              <a:rPr lang="zh-CN" altLang="en-US" sz="4050" b="1" dirty="0" smtClean="0">
                <a:ln>
                  <a:solidFill>
                    <a:schemeClr val="bg1">
                      <a:lumMod val="95000"/>
                    </a:schemeClr>
                  </a:solidFill>
                </a:ln>
                <a:solidFill>
                  <a:schemeClr val="bg1">
                    <a:lumMod val="95000"/>
                  </a:schemeClr>
                </a:solidFill>
                <a:effectLst>
                  <a:outerShdw blurRad="38100" dist="38100" dir="2700000" algn="tl">
                    <a:srgbClr val="000000">
                      <a:alpha val="43137"/>
                    </a:srgbClr>
                  </a:outerShdw>
                </a:effectLst>
                <a:latin typeface="方正姚体" panose="02010601030101010101" charset="-122"/>
                <a:ea typeface="方正姚体" panose="02010601030101010101" charset="-122"/>
                <a:sym typeface="+mn-ea"/>
              </a:rPr>
              <a:t>数据结构</a:t>
            </a:r>
            <a:endParaRPr lang="en-US" altLang="zh-CN" sz="4050" b="1" dirty="0">
              <a:ln>
                <a:solidFill>
                  <a:schemeClr val="bg1">
                    <a:lumMod val="95000"/>
                  </a:schemeClr>
                </a:solidFill>
              </a:ln>
              <a:solidFill>
                <a:schemeClr val="bg1">
                  <a:lumMod val="95000"/>
                </a:schemeClr>
              </a:solidFill>
              <a:effectLst>
                <a:outerShdw blurRad="38100" dist="38100" dir="2700000" algn="tl">
                  <a:srgbClr val="000000">
                    <a:alpha val="43137"/>
                  </a:srgbClr>
                </a:outerShdw>
              </a:effectLst>
              <a:latin typeface="方正姚体" panose="02010601030101010101" charset="-122"/>
              <a:ea typeface="方正姚体" panose="02010601030101010101" charset="-122"/>
              <a:sym typeface="+mn-ea"/>
            </a:endParaRPr>
          </a:p>
        </p:txBody>
      </p:sp>
      <p:sp>
        <p:nvSpPr>
          <p:cNvPr id="69634" name="AutoShape 2" descr="http://p1.qhimgs4.com/t016087a92cf449584f.webp"/>
          <p:cNvSpPr>
            <a:spLocks noChangeAspect="1" noChangeArrowheads="1"/>
          </p:cNvSpPr>
          <p:nvPr/>
        </p:nvSpPr>
        <p:spPr bwMode="auto">
          <a:xfrm>
            <a:off x="1259681" y="534595"/>
            <a:ext cx="228600" cy="228601"/>
          </a:xfrm>
          <a:prstGeom prst="rect">
            <a:avLst/>
          </a:prstGeom>
          <a:noFill/>
        </p:spPr>
        <p:txBody>
          <a:bodyPr vert="horz" wrap="square" lIns="68580" tIns="34290" rIns="68580" bIns="34290" numCol="1" anchor="t" anchorCtr="0" compatLnSpc="1"/>
          <a:lstStyle/>
          <a:p>
            <a:endParaRPr lang="zh-CN" altLang="en-US" sz="975"/>
          </a:p>
        </p:txBody>
      </p:sp>
      <p:sp>
        <p:nvSpPr>
          <p:cNvPr id="69636" name="AutoShape 4" descr="http://p1.qhimgs4.com/t016087a92cf449584f.webp"/>
          <p:cNvSpPr>
            <a:spLocks noChangeAspect="1" noChangeArrowheads="1"/>
          </p:cNvSpPr>
          <p:nvPr/>
        </p:nvSpPr>
        <p:spPr bwMode="auto">
          <a:xfrm>
            <a:off x="1259681" y="534595"/>
            <a:ext cx="228600" cy="228601"/>
          </a:xfrm>
          <a:prstGeom prst="rect">
            <a:avLst/>
          </a:prstGeom>
          <a:noFill/>
        </p:spPr>
        <p:txBody>
          <a:bodyPr vert="horz" wrap="square" lIns="68580" tIns="34290" rIns="68580" bIns="34290" numCol="1" anchor="t" anchorCtr="0" compatLnSpc="1"/>
          <a:lstStyle/>
          <a:p>
            <a:endParaRPr lang="zh-CN" altLang="en-US" sz="975"/>
          </a:p>
        </p:txBody>
      </p:sp>
      <p:sp>
        <p:nvSpPr>
          <p:cNvPr id="6" name="灯片编号占位符 5"/>
          <p:cNvSpPr>
            <a:spLocks noGrp="1"/>
          </p:cNvSpPr>
          <p:nvPr>
            <p:ph type="sldNum" sz="quarter" idx="12"/>
          </p:nvPr>
        </p:nvSpPr>
        <p:spPr/>
        <p:txBody>
          <a:bodyPr/>
          <a:lstStyle/>
          <a:p>
            <a:pPr defTabSz="514319" rtl="0">
              <a:defRPr/>
            </a:pPr>
            <a:fld id="{25B13E1B-81BC-4A42-A43C-47D469B3DE44}" type="slidenum">
              <a:rPr lang="zh-CN" altLang="en-US" smtClean="0">
                <a:cs typeface="+mn-cs"/>
              </a:rPr>
              <a:pPr defTabSz="514319" rtl="0">
                <a:defRPr/>
              </a:pPr>
              <a:t>1</a:t>
            </a:fld>
            <a:endParaRPr lang="zh-CN" altLang="en-US">
              <a:cs typeface="+mn-cs"/>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区块结构</a:t>
              </a:r>
              <a:r>
                <a:rPr lang="en-US" altLang="zh-CN" sz="1800" dirty="0"/>
                <a:t>-</a:t>
              </a:r>
              <a:r>
                <a:rPr lang="zh-CN" altLang="zh-CN" sz="1800" dirty="0"/>
                <a:t>区块体</a:t>
              </a:r>
              <a:r>
                <a:rPr lang="en-US" altLang="zh-CN" sz="1800" dirty="0"/>
                <a:t>-</a:t>
              </a:r>
              <a:r>
                <a:rPr lang="zh-CN" altLang="zh-CN" sz="1800" b="1" dirty="0"/>
                <a:t>交易输入</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3443421" y="4548923"/>
            <a:ext cx="2518638" cy="307777"/>
          </a:xfrm>
          <a:prstGeom prst="rect">
            <a:avLst/>
          </a:prstGeom>
        </p:spPr>
        <p:txBody>
          <a:bodyPr wrap="none">
            <a:spAutoFit/>
          </a:bodyPr>
          <a:lstStyle/>
          <a:p>
            <a:r>
              <a:rPr lang="zh-CN" altLang="zh-CN" sz="1400" dirty="0"/>
              <a:t>比特币交易输入的序列化格式</a:t>
            </a:r>
          </a:p>
        </p:txBody>
      </p:sp>
      <p:graphicFrame>
        <p:nvGraphicFramePr>
          <p:cNvPr id="6" name="表格 5"/>
          <p:cNvGraphicFramePr>
            <a:graphicFrameLocks noGrp="1"/>
          </p:cNvGraphicFramePr>
          <p:nvPr>
            <p:extLst>
              <p:ext uri="{D42A27DB-BD31-4B8C-83A1-F6EECF244321}">
                <p14:modId xmlns:p14="http://schemas.microsoft.com/office/powerpoint/2010/main" val="25000690"/>
              </p:ext>
            </p:extLst>
          </p:nvPr>
        </p:nvGraphicFramePr>
        <p:xfrm>
          <a:off x="1714500" y="933163"/>
          <a:ext cx="5729287" cy="3478023"/>
        </p:xfrm>
        <a:graphic>
          <a:graphicData uri="http://schemas.openxmlformats.org/drawingml/2006/table">
            <a:tbl>
              <a:tblPr firstRow="1" firstCol="1" bandRow="1">
                <a:tableStyleId>{5C22544A-7EE6-4342-B048-85BDC9FD1C3A}</a:tableStyleId>
              </a:tblPr>
              <a:tblGrid>
                <a:gridCol w="1318553">
                  <a:extLst>
                    <a:ext uri="{9D8B030D-6E8A-4147-A177-3AD203B41FA5}">
                      <a16:colId xmlns="" xmlns:a16="http://schemas.microsoft.com/office/drawing/2014/main" val="20000"/>
                    </a:ext>
                  </a:extLst>
                </a:gridCol>
                <a:gridCol w="3308439">
                  <a:extLst>
                    <a:ext uri="{9D8B030D-6E8A-4147-A177-3AD203B41FA5}">
                      <a16:colId xmlns="" xmlns:a16="http://schemas.microsoft.com/office/drawing/2014/main" val="20001"/>
                    </a:ext>
                  </a:extLst>
                </a:gridCol>
                <a:gridCol w="1102295">
                  <a:extLst>
                    <a:ext uri="{9D8B030D-6E8A-4147-A177-3AD203B41FA5}">
                      <a16:colId xmlns="" xmlns:a16="http://schemas.microsoft.com/office/drawing/2014/main" val="20002"/>
                    </a:ext>
                  </a:extLst>
                </a:gridCol>
              </a:tblGrid>
              <a:tr h="168028">
                <a:tc>
                  <a:txBody>
                    <a:bodyPr/>
                    <a:lstStyle/>
                    <a:p>
                      <a:pPr algn="ctr">
                        <a:spcAft>
                          <a:spcPts val="0"/>
                        </a:spcAft>
                      </a:pPr>
                      <a:r>
                        <a:rPr lang="zh-CN" sz="1100" kern="100" dirty="0">
                          <a:effectLst/>
                        </a:rPr>
                        <a:t>数据项</a:t>
                      </a: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4014" marR="84014" marT="0" marB="0"/>
                </a:tc>
                <a:tc>
                  <a:txBody>
                    <a:bodyPr/>
                    <a:lstStyle/>
                    <a:p>
                      <a:pPr algn="ctr">
                        <a:spcAft>
                          <a:spcPts val="0"/>
                        </a:spcAft>
                      </a:pPr>
                      <a:r>
                        <a:rPr lang="zh-CN" sz="1100" kern="100" dirty="0">
                          <a:effectLst/>
                        </a:rPr>
                        <a:t>描述</a:t>
                      </a: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4014" marR="84014" marT="0" marB="0"/>
                </a:tc>
                <a:tc>
                  <a:txBody>
                    <a:bodyPr/>
                    <a:lstStyle/>
                    <a:p>
                      <a:pPr algn="ctr">
                        <a:spcAft>
                          <a:spcPts val="0"/>
                        </a:spcAft>
                      </a:pPr>
                      <a:r>
                        <a:rPr lang="zh-CN" sz="1100" kern="100">
                          <a:effectLst/>
                        </a:rPr>
                        <a:t>大小</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014" marR="84014" marT="0" marB="0"/>
                </a:tc>
                <a:extLst>
                  <a:ext uri="{0D108BD9-81ED-4DB2-BD59-A6C34878D82A}">
                    <a16:rowId xmlns="" xmlns:a16="http://schemas.microsoft.com/office/drawing/2014/main" val="10000"/>
                  </a:ext>
                </a:extLst>
              </a:tr>
              <a:tr h="661999">
                <a:tc>
                  <a:txBody>
                    <a:bodyPr/>
                    <a:lstStyle/>
                    <a:p>
                      <a:pPr marL="0" algn="just" defTabSz="685800" rtl="0" eaLnBrk="1" latinLnBrk="0" hangingPunct="1">
                        <a:spcAft>
                          <a:spcPts val="0"/>
                        </a:spcAft>
                      </a:pPr>
                      <a:r>
                        <a:rPr lang="en-US" sz="1100" b="1" kern="100" dirty="0">
                          <a:solidFill>
                            <a:schemeClr val="lt1"/>
                          </a:solidFill>
                          <a:effectLst/>
                          <a:latin typeface="+mn-lt"/>
                          <a:ea typeface="+mn-ea"/>
                          <a:cs typeface="+mn-cs"/>
                        </a:rPr>
                        <a:t>Previous Transaction hash</a:t>
                      </a:r>
                      <a:endParaRPr lang="zh-CN" sz="1100" b="1" kern="100" dirty="0">
                        <a:solidFill>
                          <a:schemeClr val="lt1"/>
                        </a:solidFill>
                        <a:effectLst/>
                        <a:latin typeface="+mn-lt"/>
                        <a:ea typeface="+mn-ea"/>
                        <a:cs typeface="+mn-cs"/>
                      </a:endParaRPr>
                    </a:p>
                  </a:txBody>
                  <a:tcPr marL="84014" marR="84014" marT="0" marB="0" anchor="ctr"/>
                </a:tc>
                <a:tc>
                  <a:txBody>
                    <a:bodyPr/>
                    <a:lstStyle/>
                    <a:p>
                      <a:pPr algn="just">
                        <a:spcAft>
                          <a:spcPts val="0"/>
                        </a:spcAft>
                      </a:pPr>
                      <a:r>
                        <a:rPr lang="zh-CN" sz="1100" kern="100">
                          <a:effectLst/>
                        </a:rPr>
                        <a:t>指向交易包含的未花费的</a:t>
                      </a:r>
                      <a:r>
                        <a:rPr lang="en-US" sz="1100" kern="100">
                          <a:effectLst/>
                        </a:rPr>
                        <a:t>UTXO</a:t>
                      </a:r>
                      <a:r>
                        <a:rPr lang="zh-CN" sz="1100" kern="100">
                          <a:effectLst/>
                        </a:rPr>
                        <a:t>的哈希指针</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014" marR="84014" marT="0" marB="0" anchor="ctr"/>
                </a:tc>
                <a:tc>
                  <a:txBody>
                    <a:bodyPr/>
                    <a:lstStyle/>
                    <a:p>
                      <a:pPr algn="just">
                        <a:spcAft>
                          <a:spcPts val="0"/>
                        </a:spcAft>
                      </a:pPr>
                      <a:r>
                        <a:rPr lang="en-US" sz="1100" kern="100">
                          <a:effectLst/>
                        </a:rPr>
                        <a:t>32 </a:t>
                      </a:r>
                      <a:r>
                        <a:rPr lang="zh-CN" sz="1100" kern="100">
                          <a:effectLst/>
                        </a:rPr>
                        <a:t>字节</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014" marR="84014" marT="0" marB="0" anchor="ctr"/>
                </a:tc>
                <a:extLst>
                  <a:ext uri="{0D108BD9-81ED-4DB2-BD59-A6C34878D82A}">
                    <a16:rowId xmlns="" xmlns:a16="http://schemas.microsoft.com/office/drawing/2014/main" val="10001"/>
                  </a:ext>
                </a:extLst>
              </a:tr>
              <a:tr h="661999">
                <a:tc>
                  <a:txBody>
                    <a:bodyPr/>
                    <a:lstStyle/>
                    <a:p>
                      <a:pPr algn="just">
                        <a:spcAft>
                          <a:spcPts val="0"/>
                        </a:spcAft>
                      </a:pPr>
                      <a:r>
                        <a:rPr lang="en-US" sz="1100" kern="100" dirty="0">
                          <a:effectLst/>
                        </a:rPr>
                        <a:t>Previous </a:t>
                      </a:r>
                      <a:r>
                        <a:rPr lang="en-US" sz="1100" kern="100" dirty="0" err="1">
                          <a:effectLst/>
                        </a:rPr>
                        <a:t>Txout</a:t>
                      </a:r>
                      <a:r>
                        <a:rPr lang="en-US" sz="1100" kern="100" dirty="0">
                          <a:effectLst/>
                        </a:rPr>
                        <a:t>-index</a:t>
                      </a: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4014" marR="84014" marT="0" marB="0" anchor="ctr"/>
                </a:tc>
                <a:tc>
                  <a:txBody>
                    <a:bodyPr/>
                    <a:lstStyle/>
                    <a:p>
                      <a:pPr algn="just">
                        <a:spcAft>
                          <a:spcPts val="0"/>
                        </a:spcAft>
                      </a:pPr>
                      <a:r>
                        <a:rPr lang="zh-CN" sz="1100" kern="100">
                          <a:effectLst/>
                        </a:rPr>
                        <a:t>未花费的</a:t>
                      </a:r>
                      <a:r>
                        <a:rPr lang="en-US" sz="1100" kern="100">
                          <a:effectLst/>
                        </a:rPr>
                        <a:t>UTXO</a:t>
                      </a:r>
                      <a:r>
                        <a:rPr lang="zh-CN" sz="1100" kern="100">
                          <a:effectLst/>
                        </a:rPr>
                        <a:t>的索引号，第一个是</a:t>
                      </a:r>
                      <a:r>
                        <a:rPr lang="en-US" sz="1100" kern="100">
                          <a:effectLst/>
                        </a:rPr>
                        <a:t>0</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014" marR="84014" marT="0" marB="0" anchor="ctr"/>
                </a:tc>
                <a:tc>
                  <a:txBody>
                    <a:bodyPr/>
                    <a:lstStyle/>
                    <a:p>
                      <a:pPr algn="just">
                        <a:spcAft>
                          <a:spcPts val="0"/>
                        </a:spcAft>
                      </a:pPr>
                      <a:r>
                        <a:rPr lang="en-US" sz="1100" kern="100">
                          <a:effectLst/>
                        </a:rPr>
                        <a:t>4 bytes</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014" marR="84014" marT="0" marB="0" anchor="ctr"/>
                </a:tc>
                <a:extLst>
                  <a:ext uri="{0D108BD9-81ED-4DB2-BD59-A6C34878D82A}">
                    <a16:rowId xmlns="" xmlns:a16="http://schemas.microsoft.com/office/drawing/2014/main" val="10002"/>
                  </a:ext>
                </a:extLst>
              </a:tr>
              <a:tr h="661999">
                <a:tc>
                  <a:txBody>
                    <a:bodyPr/>
                    <a:lstStyle/>
                    <a:p>
                      <a:pPr algn="just">
                        <a:spcAft>
                          <a:spcPts val="0"/>
                        </a:spcAft>
                      </a:pPr>
                      <a:r>
                        <a:rPr lang="en-US" sz="1100" kern="100">
                          <a:effectLst/>
                        </a:rPr>
                        <a:t>Txin-script length</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014" marR="84014" marT="0" marB="0" anchor="ctr"/>
                </a:tc>
                <a:tc>
                  <a:txBody>
                    <a:bodyPr/>
                    <a:lstStyle/>
                    <a:p>
                      <a:pPr algn="just">
                        <a:spcAft>
                          <a:spcPts val="0"/>
                        </a:spcAft>
                      </a:pPr>
                      <a:r>
                        <a:rPr lang="zh-CN" sz="1100" kern="100">
                          <a:effectLst/>
                        </a:rPr>
                        <a:t>解锁脚本长度</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014" marR="84014" marT="0" marB="0" anchor="ctr"/>
                </a:tc>
                <a:tc>
                  <a:txBody>
                    <a:bodyPr/>
                    <a:lstStyle/>
                    <a:p>
                      <a:pPr algn="just">
                        <a:spcAft>
                          <a:spcPts val="0"/>
                        </a:spcAft>
                      </a:pPr>
                      <a:r>
                        <a:rPr lang="en-US" sz="1100" kern="100">
                          <a:effectLst/>
                        </a:rPr>
                        <a:t>1 - 9 </a:t>
                      </a:r>
                      <a:r>
                        <a:rPr lang="zh-CN" sz="1100" kern="100">
                          <a:effectLst/>
                        </a:rPr>
                        <a:t>字节（可变整数）</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014" marR="84014" marT="0" marB="0" anchor="ctr"/>
                </a:tc>
                <a:extLst>
                  <a:ext uri="{0D108BD9-81ED-4DB2-BD59-A6C34878D82A}">
                    <a16:rowId xmlns="" xmlns:a16="http://schemas.microsoft.com/office/drawing/2014/main" val="10003"/>
                  </a:ext>
                </a:extLst>
              </a:tr>
              <a:tr h="661999">
                <a:tc>
                  <a:txBody>
                    <a:bodyPr/>
                    <a:lstStyle/>
                    <a:p>
                      <a:pPr algn="just">
                        <a:spcAft>
                          <a:spcPts val="0"/>
                        </a:spcAft>
                      </a:pPr>
                      <a:r>
                        <a:rPr lang="en-US" sz="1100" kern="100">
                          <a:effectLst/>
                        </a:rPr>
                        <a:t>Txin-script / scriptSig</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014" marR="84014" marT="0" marB="0" anchor="ctr"/>
                </a:tc>
                <a:tc>
                  <a:txBody>
                    <a:bodyPr/>
                    <a:lstStyle/>
                    <a:p>
                      <a:pPr algn="just">
                        <a:spcAft>
                          <a:spcPts val="0"/>
                        </a:spcAft>
                      </a:pPr>
                      <a:r>
                        <a:rPr lang="zh-CN" sz="1100" kern="100">
                          <a:effectLst/>
                        </a:rPr>
                        <a:t>一个达到</a:t>
                      </a:r>
                      <a:r>
                        <a:rPr lang="en-US" sz="1100" kern="100">
                          <a:effectLst/>
                        </a:rPr>
                        <a:t>UTXO</a:t>
                      </a:r>
                      <a:r>
                        <a:rPr lang="zh-CN" sz="1100" kern="100">
                          <a:effectLst/>
                        </a:rPr>
                        <a:t>锁定脚本中的条件的脚本</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014" marR="84014" marT="0" marB="0" anchor="ctr"/>
                </a:tc>
                <a:tc>
                  <a:txBody>
                    <a:bodyPr/>
                    <a:lstStyle/>
                    <a:p>
                      <a:pPr algn="just">
                        <a:spcAft>
                          <a:spcPts val="0"/>
                        </a:spcAft>
                      </a:pPr>
                      <a:r>
                        <a:rPr lang="zh-CN" sz="1100" kern="100">
                          <a:effectLst/>
                        </a:rPr>
                        <a:t>变长</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014" marR="84014" marT="0" marB="0" anchor="ctr"/>
                </a:tc>
                <a:extLst>
                  <a:ext uri="{0D108BD9-81ED-4DB2-BD59-A6C34878D82A}">
                    <a16:rowId xmlns="" xmlns:a16="http://schemas.microsoft.com/office/drawing/2014/main" val="10004"/>
                  </a:ext>
                </a:extLst>
              </a:tr>
              <a:tr h="661999">
                <a:tc>
                  <a:txBody>
                    <a:bodyPr/>
                    <a:lstStyle/>
                    <a:p>
                      <a:pPr algn="just">
                        <a:spcAft>
                          <a:spcPts val="0"/>
                        </a:spcAft>
                      </a:pPr>
                      <a:r>
                        <a:rPr lang="en-US" sz="1100" kern="100">
                          <a:effectLst/>
                        </a:rPr>
                        <a:t>sequence_no</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014" marR="84014" marT="0" marB="0" anchor="ctr"/>
                </a:tc>
                <a:tc>
                  <a:txBody>
                    <a:bodyPr/>
                    <a:lstStyle/>
                    <a:p>
                      <a:pPr algn="just">
                        <a:spcAft>
                          <a:spcPts val="0"/>
                        </a:spcAft>
                      </a:pPr>
                      <a:r>
                        <a:rPr lang="zh-CN" sz="1100" kern="100" dirty="0">
                          <a:effectLst/>
                        </a:rPr>
                        <a:t>目前未被使用的交易替换功能，通常设成</a:t>
                      </a:r>
                      <a:r>
                        <a:rPr lang="en-US" sz="1100" kern="100" dirty="0">
                          <a:effectLst/>
                        </a:rPr>
                        <a:t>0xFFFFFFFF</a:t>
                      </a: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4014" marR="84014" marT="0" marB="0" anchor="ctr"/>
                </a:tc>
                <a:tc>
                  <a:txBody>
                    <a:bodyPr/>
                    <a:lstStyle/>
                    <a:p>
                      <a:pPr algn="just">
                        <a:spcAft>
                          <a:spcPts val="0"/>
                        </a:spcAft>
                      </a:pPr>
                      <a:r>
                        <a:rPr lang="en-US" sz="1100" kern="100" dirty="0">
                          <a:effectLst/>
                        </a:rPr>
                        <a:t>4 </a:t>
                      </a:r>
                      <a:r>
                        <a:rPr lang="zh-CN" sz="1100" kern="100" dirty="0">
                          <a:effectLst/>
                        </a:rPr>
                        <a:t>字节</a:t>
                      </a: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4014" marR="84014" marT="0" marB="0" anchor="ctr"/>
                </a:tc>
                <a:extLst>
                  <a:ext uri="{0D108BD9-81ED-4DB2-BD59-A6C34878D82A}">
                    <a16:rowId xmlns="" xmlns:a16="http://schemas.microsoft.com/office/drawing/2014/main" val="10005"/>
                  </a:ext>
                </a:extLst>
              </a:tr>
            </a:tbl>
          </a:graphicData>
        </a:graphic>
      </p:graphicFrame>
      <p:sp>
        <p:nvSpPr>
          <p:cNvPr id="4" name="灯片编号占位符 3"/>
          <p:cNvSpPr>
            <a:spLocks noGrp="1"/>
          </p:cNvSpPr>
          <p:nvPr>
            <p:ph type="sldNum" sz="quarter" idx="12"/>
          </p:nvPr>
        </p:nvSpPr>
        <p:spPr/>
        <p:txBody>
          <a:bodyPr/>
          <a:lstStyle/>
          <a:p>
            <a:fld id="{30F294BE-215C-46F4-AD4D-83824C4CA06D}" type="slidenum">
              <a:rPr lang="zh-CN" altLang="en-US" smtClean="0"/>
              <a:pPr/>
              <a:t>10</a:t>
            </a:fld>
            <a:endParaRPr lang="zh-CN" altLang="en-US"/>
          </a:p>
        </p:txBody>
      </p:sp>
    </p:spTree>
    <p:extLst>
      <p:ext uri="{BB962C8B-B14F-4D97-AF65-F5344CB8AC3E}">
        <p14:creationId xmlns:p14="http://schemas.microsoft.com/office/powerpoint/2010/main" val="25928502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区块结构</a:t>
              </a:r>
              <a:r>
                <a:rPr lang="en-US" altLang="zh-CN" sz="1800" dirty="0"/>
                <a:t>-</a:t>
              </a:r>
              <a:r>
                <a:rPr lang="zh-CN" altLang="zh-CN" sz="1800" dirty="0"/>
                <a:t>区块体</a:t>
              </a:r>
              <a:r>
                <a:rPr lang="en-US" altLang="zh-CN" sz="1800" dirty="0"/>
                <a:t>-</a:t>
              </a:r>
              <a:r>
                <a:rPr lang="zh-CN" altLang="zh-CN" sz="1800" b="1" dirty="0"/>
                <a:t>交易输</a:t>
              </a:r>
              <a:r>
                <a:rPr lang="zh-CN" altLang="en-US" sz="1800" b="1" dirty="0"/>
                <a:t>出</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3443421" y="4548923"/>
            <a:ext cx="2518638" cy="307777"/>
          </a:xfrm>
          <a:prstGeom prst="rect">
            <a:avLst/>
          </a:prstGeom>
        </p:spPr>
        <p:txBody>
          <a:bodyPr wrap="none">
            <a:spAutoFit/>
          </a:bodyPr>
          <a:lstStyle/>
          <a:p>
            <a:r>
              <a:rPr lang="zh-CN" altLang="zh-CN" sz="1400" dirty="0"/>
              <a:t>比特币交易输出的序列化格式</a:t>
            </a:r>
          </a:p>
        </p:txBody>
      </p:sp>
      <p:graphicFrame>
        <p:nvGraphicFramePr>
          <p:cNvPr id="3" name="表格 2"/>
          <p:cNvGraphicFramePr>
            <a:graphicFrameLocks noGrp="1"/>
          </p:cNvGraphicFramePr>
          <p:nvPr>
            <p:extLst>
              <p:ext uri="{D42A27DB-BD31-4B8C-83A1-F6EECF244321}">
                <p14:modId xmlns:p14="http://schemas.microsoft.com/office/powerpoint/2010/main" val="3217703828"/>
              </p:ext>
            </p:extLst>
          </p:nvPr>
        </p:nvGraphicFramePr>
        <p:xfrm>
          <a:off x="1255773" y="1599090"/>
          <a:ext cx="6667122" cy="1920240"/>
        </p:xfrm>
        <a:graphic>
          <a:graphicData uri="http://schemas.openxmlformats.org/drawingml/2006/table">
            <a:tbl>
              <a:tblPr firstRow="1" firstCol="1" bandRow="1">
                <a:tableStyleId>{5C22544A-7EE6-4342-B048-85BDC9FD1C3A}</a:tableStyleId>
              </a:tblPr>
              <a:tblGrid>
                <a:gridCol w="1805924">
                  <a:extLst>
                    <a:ext uri="{9D8B030D-6E8A-4147-A177-3AD203B41FA5}">
                      <a16:colId xmlns="" xmlns:a16="http://schemas.microsoft.com/office/drawing/2014/main" val="20000"/>
                    </a:ext>
                  </a:extLst>
                </a:gridCol>
                <a:gridCol w="3360998">
                  <a:extLst>
                    <a:ext uri="{9D8B030D-6E8A-4147-A177-3AD203B41FA5}">
                      <a16:colId xmlns="" xmlns:a16="http://schemas.microsoft.com/office/drawing/2014/main" val="20001"/>
                    </a:ext>
                  </a:extLst>
                </a:gridCol>
                <a:gridCol w="1500200">
                  <a:extLst>
                    <a:ext uri="{9D8B030D-6E8A-4147-A177-3AD203B41FA5}">
                      <a16:colId xmlns="" xmlns:a16="http://schemas.microsoft.com/office/drawing/2014/main" val="20002"/>
                    </a:ext>
                  </a:extLst>
                </a:gridCol>
              </a:tblGrid>
              <a:tr h="281226">
                <a:tc>
                  <a:txBody>
                    <a:bodyPr/>
                    <a:lstStyle/>
                    <a:p>
                      <a:pPr algn="ctr">
                        <a:lnSpc>
                          <a:spcPct val="150000"/>
                        </a:lnSpc>
                        <a:spcAft>
                          <a:spcPts val="0"/>
                        </a:spcAft>
                      </a:pPr>
                      <a:r>
                        <a:rPr lang="zh-CN" sz="1400" kern="100">
                          <a:effectLst/>
                        </a:rPr>
                        <a:t>数据项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5827" marR="105827" marT="0" marB="0"/>
                </a:tc>
                <a:tc>
                  <a:txBody>
                    <a:bodyPr/>
                    <a:lstStyle/>
                    <a:p>
                      <a:pPr algn="ctr">
                        <a:lnSpc>
                          <a:spcPct val="150000"/>
                        </a:lnSpc>
                        <a:spcAft>
                          <a:spcPts val="0"/>
                        </a:spcAft>
                      </a:pPr>
                      <a:r>
                        <a:rPr lang="zh-CN" sz="1400" kern="100">
                          <a:effectLst/>
                        </a:rPr>
                        <a:t>描述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5827" marR="105827" marT="0" marB="0"/>
                </a:tc>
                <a:tc>
                  <a:txBody>
                    <a:bodyPr/>
                    <a:lstStyle/>
                    <a:p>
                      <a:pPr algn="ctr">
                        <a:lnSpc>
                          <a:spcPct val="150000"/>
                        </a:lnSpc>
                        <a:spcAft>
                          <a:spcPts val="0"/>
                        </a:spcAft>
                      </a:pPr>
                      <a:r>
                        <a:rPr lang="zh-CN" sz="1400" kern="100">
                          <a:effectLst/>
                        </a:rPr>
                        <a:t>大小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5827" marR="105827" marT="0" marB="0"/>
                </a:tc>
                <a:extLst>
                  <a:ext uri="{0D108BD9-81ED-4DB2-BD59-A6C34878D82A}">
                    <a16:rowId xmlns="" xmlns:a16="http://schemas.microsoft.com/office/drawing/2014/main" val="10000"/>
                  </a:ext>
                </a:extLst>
              </a:tr>
              <a:tr h="284657">
                <a:tc>
                  <a:txBody>
                    <a:bodyPr/>
                    <a:lstStyle/>
                    <a:p>
                      <a:pPr algn="l">
                        <a:lnSpc>
                          <a:spcPct val="150000"/>
                        </a:lnSpc>
                        <a:spcBef>
                          <a:spcPts val="1200"/>
                        </a:spcBef>
                        <a:spcAft>
                          <a:spcPts val="1200"/>
                        </a:spcAft>
                      </a:pPr>
                      <a:r>
                        <a:rPr lang="en-US" sz="1400" kern="100">
                          <a:effectLst/>
                        </a:rPr>
                        <a:t>value</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5827" marR="105827" marT="0" marB="0" anchor="ctr"/>
                </a:tc>
                <a:tc>
                  <a:txBody>
                    <a:bodyPr/>
                    <a:lstStyle/>
                    <a:p>
                      <a:pPr algn="just">
                        <a:lnSpc>
                          <a:spcPct val="150000"/>
                        </a:lnSpc>
                        <a:spcBef>
                          <a:spcPts val="1200"/>
                        </a:spcBef>
                        <a:spcAft>
                          <a:spcPts val="1200"/>
                        </a:spcAft>
                      </a:pPr>
                      <a:r>
                        <a:rPr lang="zh-CN" sz="1400" kern="100">
                          <a:effectLst/>
                        </a:rPr>
                        <a:t>用</a:t>
                      </a:r>
                      <a:r>
                        <a:rPr lang="en-US" sz="1400" kern="100">
                          <a:effectLst/>
                        </a:rPr>
                        <a:t>“</a:t>
                      </a:r>
                      <a:r>
                        <a:rPr lang="zh-CN" sz="1400" kern="100">
                          <a:effectLst/>
                        </a:rPr>
                        <a:t>聪</a:t>
                      </a:r>
                      <a:r>
                        <a:rPr lang="en-US" sz="1400" kern="100">
                          <a:effectLst/>
                        </a:rPr>
                        <a:t>”</a:t>
                      </a:r>
                      <a:r>
                        <a:rPr lang="zh-CN" sz="1400" kern="100">
                          <a:effectLst/>
                        </a:rPr>
                        <a:t>表示的比特币值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5827" marR="105827" marT="0" marB="0" anchor="ctr"/>
                </a:tc>
                <a:tc>
                  <a:txBody>
                    <a:bodyPr/>
                    <a:lstStyle/>
                    <a:p>
                      <a:pPr algn="just">
                        <a:lnSpc>
                          <a:spcPct val="150000"/>
                        </a:lnSpc>
                        <a:spcBef>
                          <a:spcPts val="1200"/>
                        </a:spcBef>
                        <a:spcAft>
                          <a:spcPts val="1200"/>
                        </a:spcAft>
                      </a:pPr>
                      <a:r>
                        <a:rPr lang="en-US" sz="1400" kern="100">
                          <a:effectLst/>
                        </a:rPr>
                        <a:t>8 </a:t>
                      </a:r>
                      <a:r>
                        <a:rPr lang="zh-CN" sz="1400" kern="100">
                          <a:effectLst/>
                        </a:rPr>
                        <a:t>字节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5827" marR="105827" marT="0" marB="0" anchor="ctr"/>
                </a:tc>
                <a:extLst>
                  <a:ext uri="{0D108BD9-81ED-4DB2-BD59-A6C34878D82A}">
                    <a16:rowId xmlns="" xmlns:a16="http://schemas.microsoft.com/office/drawing/2014/main" val="10001"/>
                  </a:ext>
                </a:extLst>
              </a:tr>
              <a:tr h="598708">
                <a:tc>
                  <a:txBody>
                    <a:bodyPr/>
                    <a:lstStyle/>
                    <a:p>
                      <a:pPr algn="just">
                        <a:lnSpc>
                          <a:spcPct val="150000"/>
                        </a:lnSpc>
                        <a:spcBef>
                          <a:spcPts val="1200"/>
                        </a:spcBef>
                        <a:spcAft>
                          <a:spcPts val="1200"/>
                        </a:spcAft>
                      </a:pPr>
                      <a:r>
                        <a:rPr lang="en-US" sz="1400" kern="100">
                          <a:effectLst/>
                        </a:rPr>
                        <a:t>Txout-script length</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5827" marR="105827" marT="0" marB="0" anchor="ctr"/>
                </a:tc>
                <a:tc>
                  <a:txBody>
                    <a:bodyPr/>
                    <a:lstStyle/>
                    <a:p>
                      <a:pPr algn="just">
                        <a:lnSpc>
                          <a:spcPct val="150000"/>
                        </a:lnSpc>
                        <a:spcBef>
                          <a:spcPts val="1200"/>
                        </a:spcBef>
                        <a:spcAft>
                          <a:spcPts val="1200"/>
                        </a:spcAft>
                      </a:pPr>
                      <a:r>
                        <a:rPr lang="zh-CN" sz="1400" kern="100">
                          <a:effectLst/>
                        </a:rPr>
                        <a:t>锁定脚本长度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5827" marR="105827" marT="0" marB="0" anchor="ctr"/>
                </a:tc>
                <a:tc>
                  <a:txBody>
                    <a:bodyPr/>
                    <a:lstStyle/>
                    <a:p>
                      <a:pPr algn="ctr">
                        <a:lnSpc>
                          <a:spcPct val="150000"/>
                        </a:lnSpc>
                        <a:spcBef>
                          <a:spcPts val="1200"/>
                        </a:spcBef>
                        <a:spcAft>
                          <a:spcPts val="1200"/>
                        </a:spcAft>
                      </a:pPr>
                      <a:r>
                        <a:rPr lang="en-US" sz="1400" kern="100">
                          <a:effectLst/>
                        </a:rPr>
                        <a:t>1 - 9 </a:t>
                      </a:r>
                      <a:r>
                        <a:rPr lang="zh-CN" sz="1400" kern="100">
                          <a:effectLst/>
                        </a:rPr>
                        <a:t>字节（可变整数）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5827" marR="105827" marT="0" marB="0" anchor="ctr"/>
                </a:tc>
                <a:extLst>
                  <a:ext uri="{0D108BD9-81ED-4DB2-BD59-A6C34878D82A}">
                    <a16:rowId xmlns="" xmlns:a16="http://schemas.microsoft.com/office/drawing/2014/main" val="10002"/>
                  </a:ext>
                </a:extLst>
              </a:tr>
              <a:tr h="602139">
                <a:tc>
                  <a:txBody>
                    <a:bodyPr/>
                    <a:lstStyle/>
                    <a:p>
                      <a:pPr algn="just">
                        <a:lnSpc>
                          <a:spcPct val="150000"/>
                        </a:lnSpc>
                        <a:spcBef>
                          <a:spcPts val="1200"/>
                        </a:spcBef>
                        <a:spcAft>
                          <a:spcPts val="1200"/>
                        </a:spcAft>
                      </a:pPr>
                      <a:r>
                        <a:rPr lang="en-US" sz="1400" kern="100">
                          <a:effectLst/>
                        </a:rPr>
                        <a:t>Txout-script / scriptPubKey</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5827" marR="105827" marT="0" marB="0" anchor="ctr"/>
                </a:tc>
                <a:tc>
                  <a:txBody>
                    <a:bodyPr/>
                    <a:lstStyle/>
                    <a:p>
                      <a:pPr algn="just">
                        <a:lnSpc>
                          <a:spcPct val="150000"/>
                        </a:lnSpc>
                        <a:spcBef>
                          <a:spcPts val="1200"/>
                        </a:spcBef>
                        <a:spcAft>
                          <a:spcPts val="1200"/>
                        </a:spcAft>
                      </a:pPr>
                      <a:r>
                        <a:rPr lang="zh-CN" sz="1400" kern="100">
                          <a:effectLst/>
                        </a:rPr>
                        <a:t>定义了支付输出所需条件的脚本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5827" marR="105827" marT="0" marB="0" anchor="ctr"/>
                </a:tc>
                <a:tc>
                  <a:txBody>
                    <a:bodyPr/>
                    <a:lstStyle/>
                    <a:p>
                      <a:pPr algn="just">
                        <a:lnSpc>
                          <a:spcPct val="150000"/>
                        </a:lnSpc>
                        <a:spcBef>
                          <a:spcPts val="1200"/>
                        </a:spcBef>
                        <a:spcAft>
                          <a:spcPts val="1200"/>
                        </a:spcAft>
                      </a:pPr>
                      <a:r>
                        <a:rPr lang="zh-CN" sz="1400" kern="100" dirty="0">
                          <a:effectLst/>
                        </a:rPr>
                        <a:t>变长</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5827" marR="105827" marT="0" marB="0" anchor="ctr"/>
                </a:tc>
                <a:extLst>
                  <a:ext uri="{0D108BD9-81ED-4DB2-BD59-A6C34878D82A}">
                    <a16:rowId xmlns="" xmlns:a16="http://schemas.microsoft.com/office/drawing/2014/main" val="10003"/>
                  </a:ext>
                </a:extLst>
              </a:tr>
            </a:tbl>
          </a:graphicData>
        </a:graphic>
      </p:graphicFrame>
      <p:sp>
        <p:nvSpPr>
          <p:cNvPr id="5" name="灯片编号占位符 4"/>
          <p:cNvSpPr>
            <a:spLocks noGrp="1"/>
          </p:cNvSpPr>
          <p:nvPr>
            <p:ph type="sldNum" sz="quarter" idx="12"/>
          </p:nvPr>
        </p:nvSpPr>
        <p:spPr/>
        <p:txBody>
          <a:bodyPr/>
          <a:lstStyle/>
          <a:p>
            <a:fld id="{30F294BE-215C-46F4-AD4D-83824C4CA06D}" type="slidenum">
              <a:rPr lang="zh-CN" altLang="en-US" smtClean="0"/>
              <a:pPr/>
              <a:t>11</a:t>
            </a:fld>
            <a:endParaRPr lang="zh-CN" altLang="en-US"/>
          </a:p>
        </p:txBody>
      </p:sp>
    </p:spTree>
    <p:extLst>
      <p:ext uri="{BB962C8B-B14F-4D97-AF65-F5344CB8AC3E}">
        <p14:creationId xmlns:p14="http://schemas.microsoft.com/office/powerpoint/2010/main" val="36095415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区块结构</a:t>
              </a:r>
              <a:r>
                <a:rPr lang="en-US" altLang="zh-CN" sz="1800" dirty="0"/>
                <a:t>-</a:t>
              </a:r>
              <a:r>
                <a:rPr lang="zh-CN" altLang="zh-CN" sz="1800" dirty="0"/>
                <a:t>交易类型</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4" name="Rectangle 67"/>
          <p:cNvSpPr>
            <a:spLocks noChangeArrowheads="1"/>
          </p:cNvSpPr>
          <p:nvPr/>
        </p:nvSpPr>
        <p:spPr bwMode="auto">
          <a:xfrm>
            <a:off x="476250" y="-29051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77"/>
          <p:cNvSpPr>
            <a:spLocks noChangeArrowheads="1"/>
          </p:cNvSpPr>
          <p:nvPr/>
        </p:nvSpPr>
        <p:spPr bwMode="auto">
          <a:xfrm>
            <a:off x="476250" y="-2447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
            </a: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 name="Rectangle 80"/>
          <p:cNvSpPr>
            <a:spLocks noChangeArrowheads="1"/>
          </p:cNvSpPr>
          <p:nvPr/>
        </p:nvSpPr>
        <p:spPr bwMode="auto">
          <a:xfrm>
            <a:off x="476250" y="-2447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94"/>
          <p:cNvSpPr>
            <a:spLocks noChangeArrowheads="1"/>
          </p:cNvSpPr>
          <p:nvPr/>
        </p:nvSpPr>
        <p:spPr bwMode="auto">
          <a:xfrm>
            <a:off x="476250" y="-2447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
            </a: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97"/>
          <p:cNvSpPr>
            <a:spLocks noChangeArrowheads="1"/>
          </p:cNvSpPr>
          <p:nvPr/>
        </p:nvSpPr>
        <p:spPr bwMode="auto">
          <a:xfrm>
            <a:off x="476250" y="-2447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10" name="图示 9"/>
          <p:cNvGraphicFramePr/>
          <p:nvPr>
            <p:extLst>
              <p:ext uri="{D42A27DB-BD31-4B8C-83A1-F6EECF244321}">
                <p14:modId xmlns:p14="http://schemas.microsoft.com/office/powerpoint/2010/main" val="461880359"/>
              </p:ext>
            </p:extLst>
          </p:nvPr>
        </p:nvGraphicFramePr>
        <p:xfrm>
          <a:off x="1254951" y="808137"/>
          <a:ext cx="6576378" cy="3849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p:cNvSpPr>
            <a:spLocks noGrp="1"/>
          </p:cNvSpPr>
          <p:nvPr>
            <p:ph type="sldNum" sz="quarter" idx="12"/>
          </p:nvPr>
        </p:nvSpPr>
        <p:spPr/>
        <p:txBody>
          <a:bodyPr/>
          <a:lstStyle/>
          <a:p>
            <a:fld id="{30F294BE-215C-46F4-AD4D-83824C4CA06D}" type="slidenum">
              <a:rPr lang="zh-CN" altLang="en-US" smtClean="0"/>
              <a:pPr/>
              <a:t>12</a:t>
            </a:fld>
            <a:endParaRPr lang="zh-CN" altLang="en-US"/>
          </a:p>
        </p:txBody>
      </p:sp>
    </p:spTree>
    <p:extLst>
      <p:ext uri="{BB962C8B-B14F-4D97-AF65-F5344CB8AC3E}">
        <p14:creationId xmlns:p14="http://schemas.microsoft.com/office/powerpoint/2010/main" val="40851719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区块结构</a:t>
              </a:r>
              <a:r>
                <a:rPr lang="en-US" altLang="zh-CN" sz="1800" dirty="0"/>
                <a:t>-</a:t>
              </a:r>
              <a:r>
                <a:rPr lang="zh-CN" altLang="zh-CN" sz="1800" dirty="0"/>
                <a:t>交易类型</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3503295" y="4546897"/>
            <a:ext cx="1620957" cy="307777"/>
          </a:xfrm>
          <a:prstGeom prst="rect">
            <a:avLst/>
          </a:prstGeom>
        </p:spPr>
        <p:txBody>
          <a:bodyPr wrap="none">
            <a:spAutoFit/>
          </a:bodyPr>
          <a:lstStyle/>
          <a:p>
            <a:r>
              <a:rPr lang="zh-CN" altLang="en-US" sz="1400" dirty="0"/>
              <a:t>通用</a:t>
            </a:r>
            <a:r>
              <a:rPr lang="zh-CN" altLang="zh-CN" sz="1400" dirty="0"/>
              <a:t>地址交易类型</a:t>
            </a:r>
          </a:p>
        </p:txBody>
      </p:sp>
      <p:grpSp>
        <p:nvGrpSpPr>
          <p:cNvPr id="15" name="组合 14"/>
          <p:cNvGrpSpPr/>
          <p:nvPr/>
        </p:nvGrpSpPr>
        <p:grpSpPr>
          <a:xfrm>
            <a:off x="4745355" y="1024255"/>
            <a:ext cx="1770380" cy="1454785"/>
            <a:chOff x="8006" y="21392"/>
            <a:chExt cx="2788" cy="2291"/>
          </a:xfrm>
        </p:grpSpPr>
        <p:grpSp>
          <p:nvGrpSpPr>
            <p:cNvPr id="16" name="组合 15"/>
            <p:cNvGrpSpPr/>
            <p:nvPr/>
          </p:nvGrpSpPr>
          <p:grpSpPr>
            <a:xfrm>
              <a:off x="8065" y="21393"/>
              <a:ext cx="2525" cy="2064"/>
              <a:chOff x="8065" y="21393"/>
              <a:chExt cx="2525" cy="2064"/>
            </a:xfrm>
          </p:grpSpPr>
          <p:grpSp>
            <p:nvGrpSpPr>
              <p:cNvPr id="26" name="组合 25"/>
              <p:cNvGrpSpPr/>
              <p:nvPr/>
            </p:nvGrpSpPr>
            <p:grpSpPr>
              <a:xfrm>
                <a:off x="8065" y="21393"/>
                <a:ext cx="2525" cy="2064"/>
                <a:chOff x="8065" y="21393"/>
                <a:chExt cx="3159" cy="2534"/>
              </a:xfrm>
            </p:grpSpPr>
            <p:grpSp>
              <p:nvGrpSpPr>
                <p:cNvPr id="28" name="组合 27"/>
                <p:cNvGrpSpPr/>
                <p:nvPr/>
              </p:nvGrpSpPr>
              <p:grpSpPr>
                <a:xfrm rot="10800000">
                  <a:off x="8065" y="22109"/>
                  <a:ext cx="3159" cy="1818"/>
                  <a:chOff x="4113" y="21310"/>
                  <a:chExt cx="3159" cy="1818"/>
                </a:xfrm>
              </p:grpSpPr>
              <p:grpSp>
                <p:nvGrpSpPr>
                  <p:cNvPr id="31" name="组合 30"/>
                  <p:cNvGrpSpPr/>
                  <p:nvPr/>
                </p:nvGrpSpPr>
                <p:grpSpPr>
                  <a:xfrm>
                    <a:off x="4113" y="21310"/>
                    <a:ext cx="3159" cy="1818"/>
                    <a:chOff x="3822" y="21366"/>
                    <a:chExt cx="3159" cy="1818"/>
                  </a:xfrm>
                </p:grpSpPr>
                <p:sp>
                  <p:nvSpPr>
                    <p:cNvPr id="33" name="矩形 32"/>
                    <p:cNvSpPr/>
                    <p:nvPr/>
                  </p:nvSpPr>
                  <p:spPr>
                    <a:xfrm>
                      <a:off x="3822" y="22379"/>
                      <a:ext cx="1182" cy="559"/>
                    </a:xfrm>
                    <a:prstGeom prst="rect">
                      <a:avLst/>
                    </a:prstGeom>
                    <a:noFill/>
                    <a:ln w="254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34" name="矩形 33"/>
                    <p:cNvSpPr/>
                    <p:nvPr/>
                  </p:nvSpPr>
                  <p:spPr>
                    <a:xfrm>
                      <a:off x="5672" y="21366"/>
                      <a:ext cx="1309" cy="558"/>
                    </a:xfrm>
                    <a:prstGeom prst="rect">
                      <a:avLst/>
                    </a:prstGeom>
                    <a:noFill/>
                    <a:ln w="254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35" name="矩形 34"/>
                    <p:cNvSpPr/>
                    <p:nvPr/>
                  </p:nvSpPr>
                  <p:spPr>
                    <a:xfrm>
                      <a:off x="5665" y="22626"/>
                      <a:ext cx="1309" cy="558"/>
                    </a:xfrm>
                    <a:prstGeom prst="rect">
                      <a:avLst/>
                    </a:prstGeom>
                    <a:noFill/>
                    <a:ln w="254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grpSp>
              <p:sp>
                <p:nvSpPr>
                  <p:cNvPr id="32" name="右箭头 31"/>
                  <p:cNvSpPr/>
                  <p:nvPr/>
                </p:nvSpPr>
                <p:spPr>
                  <a:xfrm rot="10800000">
                    <a:off x="5375" y="22492"/>
                    <a:ext cx="492" cy="246"/>
                  </a:xfrm>
                  <a:prstGeom prst="rightArrow">
                    <a:avLst/>
                  </a:prstGeom>
                  <a:no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grpSp>
            <p:sp>
              <p:nvSpPr>
                <p:cNvPr id="29" name="矩形 28"/>
                <p:cNvSpPr/>
                <p:nvPr/>
              </p:nvSpPr>
              <p:spPr>
                <a:xfrm rot="10800000">
                  <a:off x="8081" y="21393"/>
                  <a:ext cx="1309" cy="558"/>
                </a:xfrm>
                <a:prstGeom prst="rect">
                  <a:avLst/>
                </a:prstGeom>
                <a:noFill/>
                <a:ln w="254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30" name="文本框 2224"/>
                <p:cNvSpPr txBox="1"/>
                <p:nvPr/>
              </p:nvSpPr>
              <p:spPr>
                <a:xfrm rot="5400000">
                  <a:off x="8449" y="22720"/>
                  <a:ext cx="872" cy="660"/>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just">
                    <a:spcAft>
                      <a:spcPts val="0"/>
                    </a:spcAft>
                  </a:pP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grpSp>
          <p:sp>
            <p:nvSpPr>
              <p:cNvPr id="27" name="文本框 65"/>
              <p:cNvSpPr txBox="1"/>
              <p:nvPr/>
            </p:nvSpPr>
            <p:spPr>
              <a:xfrm rot="16200000">
                <a:off x="8225" y="22384"/>
                <a:ext cx="645" cy="608"/>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just">
                  <a:spcAft>
                    <a:spcPts val="0"/>
                  </a:spcAft>
                </a:pP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grpSp>
        <p:sp>
          <p:nvSpPr>
            <p:cNvPr id="20" name="文本框 2226"/>
            <p:cNvSpPr txBox="1"/>
            <p:nvPr/>
          </p:nvSpPr>
          <p:spPr>
            <a:xfrm>
              <a:off x="8006" y="21956"/>
              <a:ext cx="1355" cy="692"/>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900" b="1" kern="100">
                  <a:effectLst/>
                  <a:latin typeface="Times New Roman" panose="02020603050405020304" pitchFamily="18" charset="0"/>
                  <a:ea typeface="宋体" panose="02010600030101010101" pitchFamily="2" charset="-122"/>
                  <a:cs typeface="Times New Roman" panose="02020603050405020304" pitchFamily="18" charset="0"/>
                </a:rPr>
                <a:t>输入地址</a:t>
              </a: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1" name="文本框 2227"/>
            <p:cNvSpPr txBox="1"/>
            <p:nvPr/>
          </p:nvSpPr>
          <p:spPr>
            <a:xfrm>
              <a:off x="8013" y="21392"/>
              <a:ext cx="1355" cy="692"/>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900" b="1" kern="100">
                  <a:effectLst/>
                  <a:latin typeface="Times New Roman" panose="02020603050405020304" pitchFamily="18" charset="0"/>
                  <a:ea typeface="宋体" panose="02010600030101010101" pitchFamily="2" charset="-122"/>
                  <a:cs typeface="Times New Roman" panose="02020603050405020304" pitchFamily="18" charset="0"/>
                </a:rPr>
                <a:t>输入地址</a:t>
              </a: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2" name="文本框 2228"/>
            <p:cNvSpPr txBox="1"/>
            <p:nvPr/>
          </p:nvSpPr>
          <p:spPr>
            <a:xfrm>
              <a:off x="8033" y="22991"/>
              <a:ext cx="1355" cy="692"/>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900" b="1" kern="100">
                  <a:effectLst/>
                  <a:latin typeface="Times New Roman" panose="02020603050405020304" pitchFamily="18" charset="0"/>
                  <a:ea typeface="宋体" panose="02010600030101010101" pitchFamily="2" charset="-122"/>
                  <a:cs typeface="Times New Roman" panose="02020603050405020304" pitchFamily="18" charset="0"/>
                </a:rPr>
                <a:t>输入地址</a:t>
              </a: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3" name="文本框 2229"/>
            <p:cNvSpPr txBox="1"/>
            <p:nvPr/>
          </p:nvSpPr>
          <p:spPr>
            <a:xfrm>
              <a:off x="9628" y="22192"/>
              <a:ext cx="1166" cy="692"/>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900" b="1" kern="100">
                  <a:effectLst/>
                  <a:latin typeface="Times New Roman" panose="02020603050405020304" pitchFamily="18" charset="0"/>
                  <a:ea typeface="宋体" panose="02010600030101010101" pitchFamily="2" charset="-122"/>
                  <a:cs typeface="Times New Roman" panose="02020603050405020304" pitchFamily="18" charset="0"/>
                </a:rPr>
                <a:t>输出地址</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36" name="组合 35"/>
          <p:cNvGrpSpPr/>
          <p:nvPr/>
        </p:nvGrpSpPr>
        <p:grpSpPr>
          <a:xfrm>
            <a:off x="1914525" y="1101090"/>
            <a:ext cx="2221230" cy="918210"/>
            <a:chOff x="3720" y="21735"/>
            <a:chExt cx="3498" cy="1446"/>
          </a:xfrm>
        </p:grpSpPr>
        <p:grpSp>
          <p:nvGrpSpPr>
            <p:cNvPr id="37" name="组合 36"/>
            <p:cNvGrpSpPr/>
            <p:nvPr/>
          </p:nvGrpSpPr>
          <p:grpSpPr>
            <a:xfrm>
              <a:off x="3720" y="21735"/>
              <a:ext cx="3369" cy="1247"/>
              <a:chOff x="3720" y="21735"/>
              <a:chExt cx="3369" cy="1247"/>
            </a:xfrm>
          </p:grpSpPr>
          <p:grpSp>
            <p:nvGrpSpPr>
              <p:cNvPr id="40" name="组合 39"/>
              <p:cNvGrpSpPr/>
              <p:nvPr/>
            </p:nvGrpSpPr>
            <p:grpSpPr>
              <a:xfrm>
                <a:off x="3775" y="21735"/>
                <a:ext cx="3314" cy="1247"/>
                <a:chOff x="3734" y="21746"/>
                <a:chExt cx="3844" cy="1382"/>
              </a:xfrm>
            </p:grpSpPr>
            <p:grpSp>
              <p:nvGrpSpPr>
                <p:cNvPr id="42" name="组合 41"/>
                <p:cNvGrpSpPr/>
                <p:nvPr/>
              </p:nvGrpSpPr>
              <p:grpSpPr>
                <a:xfrm>
                  <a:off x="3734" y="21746"/>
                  <a:ext cx="3844" cy="1382"/>
                  <a:chOff x="3443" y="21802"/>
                  <a:chExt cx="3844" cy="1382"/>
                </a:xfrm>
              </p:grpSpPr>
              <p:sp>
                <p:nvSpPr>
                  <p:cNvPr id="44" name="矩形 43"/>
                  <p:cNvSpPr/>
                  <p:nvPr/>
                </p:nvSpPr>
                <p:spPr>
                  <a:xfrm>
                    <a:off x="3443" y="22110"/>
                    <a:ext cx="1608" cy="557"/>
                  </a:xfrm>
                  <a:prstGeom prst="rect">
                    <a:avLst/>
                  </a:prstGeom>
                  <a:noFill/>
                  <a:ln w="254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45" name="矩形 44"/>
                  <p:cNvSpPr/>
                  <p:nvPr/>
                </p:nvSpPr>
                <p:spPr>
                  <a:xfrm>
                    <a:off x="5695" y="21802"/>
                    <a:ext cx="1532" cy="557"/>
                  </a:xfrm>
                  <a:prstGeom prst="rect">
                    <a:avLst/>
                  </a:prstGeom>
                  <a:noFill/>
                  <a:ln w="254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46" name="矩形 45"/>
                  <p:cNvSpPr/>
                  <p:nvPr/>
                </p:nvSpPr>
                <p:spPr>
                  <a:xfrm>
                    <a:off x="5665" y="22627"/>
                    <a:ext cx="1622" cy="557"/>
                  </a:xfrm>
                  <a:prstGeom prst="rect">
                    <a:avLst/>
                  </a:prstGeom>
                  <a:noFill/>
                  <a:ln w="22225" cap="flat" cmpd="sng" algn="ctr">
                    <a:solidFill>
                      <a:sysClr val="windowText" lastClr="000000"/>
                    </a:solidFill>
                    <a:prstDash val="sysDash"/>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grpSp>
            <p:sp>
              <p:nvSpPr>
                <p:cNvPr id="43" name="右箭头 42"/>
                <p:cNvSpPr/>
                <p:nvPr/>
              </p:nvSpPr>
              <p:spPr>
                <a:xfrm>
                  <a:off x="5442" y="22257"/>
                  <a:ext cx="492" cy="246"/>
                </a:xfrm>
                <a:prstGeom prst="rightArrow">
                  <a:avLst/>
                </a:prstGeom>
                <a:no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grpSp>
          <p:sp>
            <p:nvSpPr>
              <p:cNvPr id="41" name="文本框 2238"/>
              <p:cNvSpPr txBox="1"/>
              <p:nvPr/>
            </p:nvSpPr>
            <p:spPr>
              <a:xfrm>
                <a:off x="3720" y="22003"/>
                <a:ext cx="1579" cy="692"/>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900" b="1" kern="100">
                    <a:effectLst/>
                    <a:latin typeface="Times New Roman" panose="02020603050405020304" pitchFamily="18" charset="0"/>
                    <a:ea typeface="宋体" panose="02010600030101010101" pitchFamily="2" charset="-122"/>
                    <a:cs typeface="Times New Roman" panose="02020603050405020304" pitchFamily="18" charset="0"/>
                  </a:rPr>
                  <a:t>输入地址</a:t>
                </a: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(Alice)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grpSp>
        <p:sp>
          <p:nvSpPr>
            <p:cNvPr id="38" name="文本框 2239"/>
            <p:cNvSpPr txBox="1"/>
            <p:nvPr/>
          </p:nvSpPr>
          <p:spPr>
            <a:xfrm>
              <a:off x="5639" y="21762"/>
              <a:ext cx="1579" cy="525"/>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900" b="1" kern="100">
                  <a:effectLst/>
                  <a:latin typeface="Times New Roman" panose="02020603050405020304" pitchFamily="18" charset="0"/>
                  <a:ea typeface="宋体" panose="02010600030101010101" pitchFamily="2" charset="-122"/>
                  <a:cs typeface="Times New Roman" panose="02020603050405020304" pitchFamily="18" charset="0"/>
                </a:rPr>
                <a:t>输出地址</a:t>
              </a: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(Bob)</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9" name="文本框 64"/>
            <p:cNvSpPr txBox="1"/>
            <p:nvPr/>
          </p:nvSpPr>
          <p:spPr>
            <a:xfrm>
              <a:off x="5628" y="22489"/>
              <a:ext cx="1580" cy="692"/>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900" b="1" kern="100">
                  <a:effectLst/>
                  <a:latin typeface="Times New Roman" panose="02020603050405020304" pitchFamily="18" charset="0"/>
                  <a:ea typeface="宋体" panose="02010600030101010101" pitchFamily="2" charset="-122"/>
                  <a:cs typeface="Times New Roman" panose="02020603050405020304" pitchFamily="18" charset="0"/>
                </a:rPr>
                <a:t>输出地址</a:t>
              </a: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(Alice)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47" name="组合 46"/>
          <p:cNvGrpSpPr/>
          <p:nvPr/>
        </p:nvGrpSpPr>
        <p:grpSpPr>
          <a:xfrm>
            <a:off x="4772660" y="2769870"/>
            <a:ext cx="2044065" cy="1376680"/>
            <a:chOff x="7854" y="23793"/>
            <a:chExt cx="3219" cy="2168"/>
          </a:xfrm>
        </p:grpSpPr>
        <p:grpSp>
          <p:nvGrpSpPr>
            <p:cNvPr id="48" name="组合 47"/>
            <p:cNvGrpSpPr/>
            <p:nvPr/>
          </p:nvGrpSpPr>
          <p:grpSpPr>
            <a:xfrm>
              <a:off x="7854" y="23836"/>
              <a:ext cx="3030" cy="1884"/>
              <a:chOff x="8087" y="24241"/>
              <a:chExt cx="3291" cy="2548"/>
            </a:xfrm>
          </p:grpSpPr>
          <p:grpSp>
            <p:nvGrpSpPr>
              <p:cNvPr id="55" name="组合 54"/>
              <p:cNvGrpSpPr/>
              <p:nvPr/>
            </p:nvGrpSpPr>
            <p:grpSpPr>
              <a:xfrm rot="10800000">
                <a:off x="9509" y="24241"/>
                <a:ext cx="1869" cy="2489"/>
                <a:chOff x="8071" y="21393"/>
                <a:chExt cx="1869" cy="2489"/>
              </a:xfrm>
            </p:grpSpPr>
            <p:grpSp>
              <p:nvGrpSpPr>
                <p:cNvPr id="61" name="组合 60"/>
                <p:cNvGrpSpPr/>
                <p:nvPr/>
              </p:nvGrpSpPr>
              <p:grpSpPr>
                <a:xfrm rot="10800000">
                  <a:off x="8071" y="22598"/>
                  <a:ext cx="1869" cy="1284"/>
                  <a:chOff x="5397" y="21355"/>
                  <a:chExt cx="1869" cy="1284"/>
                </a:xfrm>
              </p:grpSpPr>
              <p:grpSp>
                <p:nvGrpSpPr>
                  <p:cNvPr id="64" name="组合 63"/>
                  <p:cNvGrpSpPr/>
                  <p:nvPr/>
                </p:nvGrpSpPr>
                <p:grpSpPr>
                  <a:xfrm>
                    <a:off x="5941" y="21355"/>
                    <a:ext cx="1325" cy="1246"/>
                    <a:chOff x="5650" y="21411"/>
                    <a:chExt cx="1325" cy="1246"/>
                  </a:xfrm>
                </p:grpSpPr>
                <p:sp>
                  <p:nvSpPr>
                    <p:cNvPr id="66" name="矩形 65"/>
                    <p:cNvSpPr/>
                    <p:nvPr/>
                  </p:nvSpPr>
                  <p:spPr>
                    <a:xfrm>
                      <a:off x="5650" y="21411"/>
                      <a:ext cx="1309" cy="558"/>
                    </a:xfrm>
                    <a:prstGeom prst="rect">
                      <a:avLst/>
                    </a:prstGeom>
                    <a:noFill/>
                    <a:ln w="254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67" name="矩形 66"/>
                    <p:cNvSpPr/>
                    <p:nvPr/>
                  </p:nvSpPr>
                  <p:spPr>
                    <a:xfrm>
                      <a:off x="5666" y="22099"/>
                      <a:ext cx="1309" cy="558"/>
                    </a:xfrm>
                    <a:prstGeom prst="rect">
                      <a:avLst/>
                    </a:prstGeom>
                    <a:noFill/>
                    <a:ln w="254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grpSp>
              <p:sp>
                <p:nvSpPr>
                  <p:cNvPr id="65" name="右箭头 64"/>
                  <p:cNvSpPr/>
                  <p:nvPr/>
                </p:nvSpPr>
                <p:spPr>
                  <a:xfrm>
                    <a:off x="5397" y="22380"/>
                    <a:ext cx="492" cy="259"/>
                  </a:xfrm>
                  <a:prstGeom prst="rightArrow">
                    <a:avLst/>
                  </a:prstGeom>
                  <a:no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grpSp>
            <p:sp>
              <p:nvSpPr>
                <p:cNvPr id="62" name="矩形 61"/>
                <p:cNvSpPr/>
                <p:nvPr/>
              </p:nvSpPr>
              <p:spPr>
                <a:xfrm rot="10800000">
                  <a:off x="8081" y="21393"/>
                  <a:ext cx="1309" cy="558"/>
                </a:xfrm>
                <a:prstGeom prst="rect">
                  <a:avLst/>
                </a:prstGeom>
                <a:noFill/>
                <a:ln w="254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63" name="文本框 65"/>
                <p:cNvSpPr txBox="1"/>
                <p:nvPr/>
              </p:nvSpPr>
              <p:spPr>
                <a:xfrm rot="5400000">
                  <a:off x="8425" y="21937"/>
                  <a:ext cx="872" cy="660"/>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just">
                    <a:spcAft>
                      <a:spcPts val="0"/>
                    </a:spcAft>
                  </a:pP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56" name="组合 55"/>
              <p:cNvGrpSpPr/>
              <p:nvPr/>
            </p:nvGrpSpPr>
            <p:grpSpPr>
              <a:xfrm>
                <a:off x="8087" y="24255"/>
                <a:ext cx="1331" cy="2534"/>
                <a:chOff x="8087" y="24255"/>
                <a:chExt cx="1331" cy="2534"/>
              </a:xfrm>
            </p:grpSpPr>
            <p:sp>
              <p:nvSpPr>
                <p:cNvPr id="57" name="矩形 56"/>
                <p:cNvSpPr/>
                <p:nvPr/>
              </p:nvSpPr>
              <p:spPr>
                <a:xfrm rot="21600000">
                  <a:off x="8109" y="24958"/>
                  <a:ext cx="1309" cy="558"/>
                </a:xfrm>
                <a:prstGeom prst="rect">
                  <a:avLst/>
                </a:prstGeom>
                <a:noFill/>
                <a:ln w="254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58" name="矩形 57"/>
                <p:cNvSpPr/>
                <p:nvPr/>
              </p:nvSpPr>
              <p:spPr>
                <a:xfrm rot="21600000">
                  <a:off x="8087" y="26231"/>
                  <a:ext cx="1309" cy="558"/>
                </a:xfrm>
                <a:prstGeom prst="rect">
                  <a:avLst/>
                </a:prstGeom>
                <a:noFill/>
                <a:ln w="254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59" name="矩形 58"/>
                <p:cNvSpPr/>
                <p:nvPr/>
              </p:nvSpPr>
              <p:spPr>
                <a:xfrm rot="21600000">
                  <a:off x="8108" y="24255"/>
                  <a:ext cx="1309" cy="558"/>
                </a:xfrm>
                <a:prstGeom prst="rect">
                  <a:avLst/>
                </a:prstGeom>
                <a:noFill/>
                <a:ln w="254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60" name="文本框 65"/>
                <p:cNvSpPr txBox="1"/>
                <p:nvPr/>
              </p:nvSpPr>
              <p:spPr>
                <a:xfrm rot="16200000">
                  <a:off x="8215" y="25561"/>
                  <a:ext cx="872" cy="660"/>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just">
                    <a:spcAft>
                      <a:spcPts val="0"/>
                    </a:spcAft>
                  </a:pP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grpSp>
        </p:grpSp>
        <p:sp>
          <p:nvSpPr>
            <p:cNvPr id="49" name="文本框 416"/>
            <p:cNvSpPr txBox="1"/>
            <p:nvPr/>
          </p:nvSpPr>
          <p:spPr>
            <a:xfrm>
              <a:off x="9680" y="23832"/>
              <a:ext cx="1355" cy="457"/>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900" b="1" kern="100">
                  <a:effectLst/>
                  <a:latin typeface="Times New Roman" panose="02020603050405020304" pitchFamily="18" charset="0"/>
                  <a:ea typeface="宋体" panose="02010600030101010101" pitchFamily="2" charset="-122"/>
                  <a:cs typeface="Times New Roman" panose="02020603050405020304" pitchFamily="18" charset="0"/>
                </a:rPr>
                <a:t>输出地址</a:t>
              </a: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0" name="文本框 417"/>
            <p:cNvSpPr txBox="1"/>
            <p:nvPr/>
          </p:nvSpPr>
          <p:spPr>
            <a:xfrm>
              <a:off x="9719" y="24340"/>
              <a:ext cx="1355" cy="457"/>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900" b="1" kern="100">
                  <a:effectLst/>
                  <a:latin typeface="Times New Roman" panose="02020603050405020304" pitchFamily="18" charset="0"/>
                  <a:ea typeface="宋体" panose="02010600030101010101" pitchFamily="2" charset="-122"/>
                  <a:cs typeface="Times New Roman" panose="02020603050405020304" pitchFamily="18" charset="0"/>
                </a:rPr>
                <a:t>输出地址</a:t>
              </a: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1" name="文本框 418"/>
            <p:cNvSpPr txBox="1"/>
            <p:nvPr/>
          </p:nvSpPr>
          <p:spPr>
            <a:xfrm>
              <a:off x="9685" y="25257"/>
              <a:ext cx="1355" cy="457"/>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900" b="1" kern="100">
                  <a:effectLst/>
                  <a:latin typeface="Times New Roman" panose="02020603050405020304" pitchFamily="18" charset="0"/>
                  <a:ea typeface="宋体" panose="02010600030101010101" pitchFamily="2" charset="-122"/>
                  <a:cs typeface="Times New Roman" panose="02020603050405020304" pitchFamily="18" charset="0"/>
                </a:rPr>
                <a:t>输出地址</a:t>
              </a: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2" name="文本框 419"/>
            <p:cNvSpPr txBox="1"/>
            <p:nvPr/>
          </p:nvSpPr>
          <p:spPr>
            <a:xfrm>
              <a:off x="7855" y="24369"/>
              <a:ext cx="1155" cy="535"/>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900" b="1" kern="100">
                  <a:effectLst/>
                  <a:latin typeface="Times New Roman" panose="02020603050405020304" pitchFamily="18" charset="0"/>
                  <a:ea typeface="宋体" panose="02010600030101010101" pitchFamily="2" charset="-122"/>
                  <a:cs typeface="Times New Roman" panose="02020603050405020304" pitchFamily="18" charset="0"/>
                </a:rPr>
                <a:t>输入地址</a:t>
              </a: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3" name="文本框 420"/>
            <p:cNvSpPr txBox="1"/>
            <p:nvPr/>
          </p:nvSpPr>
          <p:spPr>
            <a:xfrm>
              <a:off x="7918" y="23793"/>
              <a:ext cx="1324" cy="480"/>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900" b="1" kern="100">
                  <a:effectLst/>
                  <a:latin typeface="Times New Roman" panose="02020603050405020304" pitchFamily="18" charset="0"/>
                  <a:ea typeface="宋体" panose="02010600030101010101" pitchFamily="2" charset="-122"/>
                  <a:cs typeface="Times New Roman" panose="02020603050405020304" pitchFamily="18" charset="0"/>
                </a:rPr>
                <a:t>输入地址</a:t>
              </a: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4" name="文本框 421"/>
            <p:cNvSpPr txBox="1"/>
            <p:nvPr/>
          </p:nvSpPr>
          <p:spPr>
            <a:xfrm>
              <a:off x="7859" y="25269"/>
              <a:ext cx="1355" cy="692"/>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900" b="1" kern="100">
                  <a:effectLst/>
                  <a:latin typeface="Times New Roman" panose="02020603050405020304" pitchFamily="18" charset="0"/>
                  <a:ea typeface="宋体" panose="02010600030101010101" pitchFamily="2" charset="-122"/>
                  <a:cs typeface="Times New Roman" panose="02020603050405020304" pitchFamily="18" charset="0"/>
                </a:rPr>
                <a:t>输入地址</a:t>
              </a: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68" name="组合 67"/>
          <p:cNvGrpSpPr/>
          <p:nvPr/>
        </p:nvGrpSpPr>
        <p:grpSpPr>
          <a:xfrm>
            <a:off x="2132965" y="2701925"/>
            <a:ext cx="1943100" cy="1301750"/>
            <a:chOff x="3821" y="23738"/>
            <a:chExt cx="3060" cy="2050"/>
          </a:xfrm>
        </p:grpSpPr>
        <p:sp>
          <p:nvSpPr>
            <p:cNvPr id="69" name="文本框 410"/>
            <p:cNvSpPr txBox="1"/>
            <p:nvPr/>
          </p:nvSpPr>
          <p:spPr>
            <a:xfrm>
              <a:off x="3821" y="24476"/>
              <a:ext cx="1076" cy="514"/>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900" b="1" kern="100">
                  <a:effectLst/>
                  <a:latin typeface="Times New Roman" panose="02020603050405020304" pitchFamily="18" charset="0"/>
                  <a:ea typeface="宋体" panose="02010600030101010101" pitchFamily="2" charset="-122"/>
                  <a:cs typeface="Times New Roman" panose="02020603050405020304" pitchFamily="18" charset="0"/>
                </a:rPr>
                <a:t>输入地址</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0" name="文本框 412"/>
            <p:cNvSpPr txBox="1"/>
            <p:nvPr/>
          </p:nvSpPr>
          <p:spPr>
            <a:xfrm>
              <a:off x="5522" y="23738"/>
              <a:ext cx="1355" cy="457"/>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900" b="1" kern="100">
                  <a:effectLst/>
                  <a:latin typeface="Times New Roman" panose="02020603050405020304" pitchFamily="18" charset="0"/>
                  <a:ea typeface="宋体" panose="02010600030101010101" pitchFamily="2" charset="-122"/>
                  <a:cs typeface="Times New Roman" panose="02020603050405020304" pitchFamily="18" charset="0"/>
                </a:rPr>
                <a:t>输出地址</a:t>
              </a: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1" name="文本框 413"/>
            <p:cNvSpPr txBox="1"/>
            <p:nvPr/>
          </p:nvSpPr>
          <p:spPr>
            <a:xfrm>
              <a:off x="5527" y="24358"/>
              <a:ext cx="1355" cy="457"/>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900" b="1" kern="100">
                  <a:effectLst/>
                  <a:latin typeface="Times New Roman" panose="02020603050405020304" pitchFamily="18" charset="0"/>
                  <a:ea typeface="宋体" panose="02010600030101010101" pitchFamily="2" charset="-122"/>
                  <a:cs typeface="Times New Roman" panose="02020603050405020304" pitchFamily="18" charset="0"/>
                </a:rPr>
                <a:t>输出地址</a:t>
              </a: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2" name="文本框 414"/>
            <p:cNvSpPr txBox="1"/>
            <p:nvPr/>
          </p:nvSpPr>
          <p:spPr>
            <a:xfrm>
              <a:off x="5504" y="25332"/>
              <a:ext cx="1355" cy="457"/>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900" b="1" kern="100">
                  <a:effectLst/>
                  <a:latin typeface="Times New Roman" panose="02020603050405020304" pitchFamily="18" charset="0"/>
                  <a:ea typeface="宋体" panose="02010600030101010101" pitchFamily="2" charset="-122"/>
                  <a:cs typeface="Times New Roman" panose="02020603050405020304" pitchFamily="18" charset="0"/>
                </a:rPr>
                <a:t>输出地址</a:t>
              </a: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73" name="组合 72"/>
          <p:cNvGrpSpPr/>
          <p:nvPr/>
        </p:nvGrpSpPr>
        <p:grpSpPr>
          <a:xfrm rot="10800000">
            <a:off x="2109470" y="2711450"/>
            <a:ext cx="1858645" cy="1303655"/>
            <a:chOff x="8065" y="21393"/>
            <a:chExt cx="3211" cy="2534"/>
          </a:xfrm>
        </p:grpSpPr>
        <p:grpSp>
          <p:nvGrpSpPr>
            <p:cNvPr id="74" name="组合 73"/>
            <p:cNvGrpSpPr/>
            <p:nvPr/>
          </p:nvGrpSpPr>
          <p:grpSpPr>
            <a:xfrm rot="10800000">
              <a:off x="8065" y="22431"/>
              <a:ext cx="3211" cy="1496"/>
              <a:chOff x="4061" y="21310"/>
              <a:chExt cx="3211" cy="1496"/>
            </a:xfrm>
          </p:grpSpPr>
          <p:grpSp>
            <p:nvGrpSpPr>
              <p:cNvPr id="77" name="组合 76"/>
              <p:cNvGrpSpPr/>
              <p:nvPr/>
            </p:nvGrpSpPr>
            <p:grpSpPr>
              <a:xfrm>
                <a:off x="4061" y="21310"/>
                <a:ext cx="3211" cy="1496"/>
                <a:chOff x="3770" y="21366"/>
                <a:chExt cx="3211" cy="1496"/>
              </a:xfrm>
            </p:grpSpPr>
            <p:sp>
              <p:nvSpPr>
                <p:cNvPr id="79" name="矩形 78"/>
                <p:cNvSpPr/>
                <p:nvPr/>
              </p:nvSpPr>
              <p:spPr>
                <a:xfrm>
                  <a:off x="3770" y="22304"/>
                  <a:ext cx="1163" cy="558"/>
                </a:xfrm>
                <a:prstGeom prst="rect">
                  <a:avLst/>
                </a:prstGeom>
                <a:noFill/>
                <a:ln w="254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80" name="矩形 79"/>
                <p:cNvSpPr/>
                <p:nvPr/>
              </p:nvSpPr>
              <p:spPr>
                <a:xfrm>
                  <a:off x="5672" y="21366"/>
                  <a:ext cx="1309" cy="558"/>
                </a:xfrm>
                <a:prstGeom prst="rect">
                  <a:avLst/>
                </a:prstGeom>
                <a:noFill/>
                <a:ln w="254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81" name="矩形 80"/>
                <p:cNvSpPr/>
                <p:nvPr/>
              </p:nvSpPr>
              <p:spPr>
                <a:xfrm>
                  <a:off x="5666" y="22099"/>
                  <a:ext cx="1309" cy="558"/>
                </a:xfrm>
                <a:prstGeom prst="rect">
                  <a:avLst/>
                </a:prstGeom>
                <a:noFill/>
                <a:ln w="254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grpSp>
          <p:sp>
            <p:nvSpPr>
              <p:cNvPr id="78" name="右箭头 77"/>
              <p:cNvSpPr/>
              <p:nvPr/>
            </p:nvSpPr>
            <p:spPr>
              <a:xfrm>
                <a:off x="5386" y="22368"/>
                <a:ext cx="492" cy="259"/>
              </a:xfrm>
              <a:prstGeom prst="rightArrow">
                <a:avLst/>
              </a:prstGeom>
              <a:no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grpSp>
        <p:sp>
          <p:nvSpPr>
            <p:cNvPr id="75" name="矩形 74"/>
            <p:cNvSpPr/>
            <p:nvPr/>
          </p:nvSpPr>
          <p:spPr>
            <a:xfrm rot="10800000">
              <a:off x="8081" y="21393"/>
              <a:ext cx="1309" cy="558"/>
            </a:xfrm>
            <a:prstGeom prst="rect">
              <a:avLst/>
            </a:prstGeom>
            <a:noFill/>
            <a:ln w="254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76" name="文本框 65"/>
            <p:cNvSpPr txBox="1"/>
            <p:nvPr/>
          </p:nvSpPr>
          <p:spPr>
            <a:xfrm rot="5400000">
              <a:off x="8425" y="21937"/>
              <a:ext cx="872" cy="660"/>
            </a:xfrm>
            <a:prstGeom prst="rect">
              <a:avLst/>
            </a:prstGeom>
            <a:noFill/>
            <a:ln w="6350">
              <a:noFill/>
            </a:ln>
            <a:effectLst/>
          </p:spPr>
          <p:txBody>
            <a:bodyPr rot="0" spcFirstLastPara="0" vert="horz" wrap="square" lIns="91440" tIns="45720" rIns="91440" bIns="45720" numCol="1" spcCol="0" rtlCol="0" fromWordArt="0" anchor="t" anchorCtr="0" forceAA="0" compatLnSpc="1">
              <a:noAutofit/>
            </a:bodyPr>
            <a:lstStyle/>
            <a:p>
              <a:pPr algn="just">
                <a:spcAft>
                  <a:spcPts val="0"/>
                </a:spcAft>
              </a:pP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grpSp>
      <p:sp>
        <p:nvSpPr>
          <p:cNvPr id="82" name="文本框 2"/>
          <p:cNvSpPr txBox="1">
            <a:spLocks noChangeArrowheads="1"/>
          </p:cNvSpPr>
          <p:nvPr/>
        </p:nvSpPr>
        <p:spPr bwMode="auto">
          <a:xfrm>
            <a:off x="2604135" y="2371725"/>
            <a:ext cx="899160" cy="25908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spcAft>
                <a:spcPts val="0"/>
              </a:spcAft>
            </a:pPr>
            <a:r>
              <a:rPr lang="zh-CN" sz="900" b="1" kern="100">
                <a:effectLst/>
                <a:latin typeface="Calibri" panose="020F0502020204030204" pitchFamily="34" charset="0"/>
                <a:ea typeface="宋体" panose="02010600030101010101" pitchFamily="2" charset="-122"/>
                <a:cs typeface="Times New Roman" panose="02020603050405020304" pitchFamily="18" charset="0"/>
              </a:rPr>
              <a:t>一对一转账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3" name="文本框 2"/>
          <p:cNvSpPr txBox="1">
            <a:spLocks noChangeArrowheads="1"/>
          </p:cNvSpPr>
          <p:nvPr/>
        </p:nvSpPr>
        <p:spPr bwMode="auto">
          <a:xfrm>
            <a:off x="5306060" y="2371725"/>
            <a:ext cx="899160" cy="25908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spcAft>
                <a:spcPts val="0"/>
              </a:spcAft>
            </a:pPr>
            <a:r>
              <a:rPr lang="zh-CN" sz="900" b="1" kern="100">
                <a:effectLst/>
                <a:latin typeface="Calibri" panose="020F0502020204030204" pitchFamily="34" charset="0"/>
                <a:ea typeface="宋体" panose="02010600030101010101" pitchFamily="2" charset="-122"/>
                <a:cs typeface="Times New Roman" panose="02020603050405020304" pitchFamily="18" charset="0"/>
              </a:rPr>
              <a:t>多对一聚合</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4" name="文本框 2"/>
          <p:cNvSpPr txBox="1">
            <a:spLocks noChangeArrowheads="1"/>
          </p:cNvSpPr>
          <p:nvPr/>
        </p:nvSpPr>
        <p:spPr bwMode="auto">
          <a:xfrm>
            <a:off x="2630805" y="4070350"/>
            <a:ext cx="899160" cy="25908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spcAft>
                <a:spcPts val="0"/>
              </a:spcAft>
            </a:pPr>
            <a:r>
              <a:rPr lang="zh-CN" sz="900" b="1" kern="100">
                <a:effectLst/>
                <a:latin typeface="Calibri" panose="020F0502020204030204" pitchFamily="34" charset="0"/>
                <a:ea typeface="宋体" panose="02010600030101010101" pitchFamily="2" charset="-122"/>
                <a:cs typeface="Times New Roman" panose="02020603050405020304" pitchFamily="18" charset="0"/>
              </a:rPr>
              <a:t>一对多分散</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5" name="文本框 2"/>
          <p:cNvSpPr txBox="1">
            <a:spLocks noChangeArrowheads="1"/>
          </p:cNvSpPr>
          <p:nvPr/>
        </p:nvSpPr>
        <p:spPr bwMode="auto">
          <a:xfrm>
            <a:off x="5366385" y="4043045"/>
            <a:ext cx="899160" cy="25908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spcAft>
                <a:spcPts val="0"/>
              </a:spcAft>
            </a:pPr>
            <a:r>
              <a:rPr lang="zh-CN" sz="900" b="1" kern="100">
                <a:effectLst/>
                <a:latin typeface="Calibri" panose="020F0502020204030204" pitchFamily="34" charset="0"/>
                <a:ea typeface="宋体" panose="02010600030101010101" pitchFamily="2" charset="-122"/>
                <a:cs typeface="Times New Roman" panose="02020603050405020304" pitchFamily="18" charset="0"/>
              </a:rPr>
              <a:t>多对多转账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Rectangle 67"/>
          <p:cNvSpPr>
            <a:spLocks noChangeArrowheads="1"/>
          </p:cNvSpPr>
          <p:nvPr/>
        </p:nvSpPr>
        <p:spPr bwMode="auto">
          <a:xfrm>
            <a:off x="476250" y="-29051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77"/>
          <p:cNvSpPr>
            <a:spLocks noChangeArrowheads="1"/>
          </p:cNvSpPr>
          <p:nvPr/>
        </p:nvSpPr>
        <p:spPr bwMode="auto">
          <a:xfrm>
            <a:off x="476250" y="-2447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
            </a: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 name="Rectangle 80"/>
          <p:cNvSpPr>
            <a:spLocks noChangeArrowheads="1"/>
          </p:cNvSpPr>
          <p:nvPr/>
        </p:nvSpPr>
        <p:spPr bwMode="auto">
          <a:xfrm>
            <a:off x="476250" y="-2447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94"/>
          <p:cNvSpPr>
            <a:spLocks noChangeArrowheads="1"/>
          </p:cNvSpPr>
          <p:nvPr/>
        </p:nvSpPr>
        <p:spPr bwMode="auto">
          <a:xfrm>
            <a:off x="476250" y="-2447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
            </a: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97"/>
          <p:cNvSpPr>
            <a:spLocks noChangeArrowheads="1"/>
          </p:cNvSpPr>
          <p:nvPr/>
        </p:nvSpPr>
        <p:spPr bwMode="auto">
          <a:xfrm>
            <a:off x="476250" y="-2447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灯片编号占位符 8"/>
          <p:cNvSpPr>
            <a:spLocks noGrp="1"/>
          </p:cNvSpPr>
          <p:nvPr>
            <p:ph type="sldNum" sz="quarter" idx="12"/>
          </p:nvPr>
        </p:nvSpPr>
        <p:spPr/>
        <p:txBody>
          <a:bodyPr/>
          <a:lstStyle/>
          <a:p>
            <a:fld id="{30F294BE-215C-46F4-AD4D-83824C4CA06D}" type="slidenum">
              <a:rPr lang="zh-CN" altLang="en-US" smtClean="0"/>
              <a:pPr/>
              <a:t>13</a:t>
            </a:fld>
            <a:endParaRPr lang="zh-CN" altLang="en-US"/>
          </a:p>
        </p:txBody>
      </p:sp>
    </p:spTree>
    <p:extLst>
      <p:ext uri="{BB962C8B-B14F-4D97-AF65-F5344CB8AC3E}">
        <p14:creationId xmlns:p14="http://schemas.microsoft.com/office/powerpoint/2010/main" val="26859699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主要内容</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graphicFrame>
        <p:nvGraphicFramePr>
          <p:cNvPr id="3" name="图示 2"/>
          <p:cNvGraphicFramePr/>
          <p:nvPr>
            <p:extLst>
              <p:ext uri="{D42A27DB-BD31-4B8C-83A1-F6EECF244321}">
                <p14:modId xmlns:p14="http://schemas.microsoft.com/office/powerpoint/2010/main" val="486661427"/>
              </p:ext>
            </p:extLst>
          </p:nvPr>
        </p:nvGraphicFramePr>
        <p:xfrm>
          <a:off x="96841" y="1130300"/>
          <a:ext cx="8930546" cy="266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p:cNvSpPr>
            <a:spLocks noGrp="1"/>
          </p:cNvSpPr>
          <p:nvPr>
            <p:ph type="sldNum" sz="quarter" idx="12"/>
          </p:nvPr>
        </p:nvSpPr>
        <p:spPr/>
        <p:txBody>
          <a:bodyPr/>
          <a:lstStyle/>
          <a:p>
            <a:fld id="{30F294BE-215C-46F4-AD4D-83824C4CA06D}" type="slidenum">
              <a:rPr lang="zh-CN" altLang="en-US" smtClean="0"/>
              <a:pPr/>
              <a:t>14</a:t>
            </a:fld>
            <a:endParaRPr lang="zh-CN" altLang="en-US"/>
          </a:p>
        </p:txBody>
      </p:sp>
    </p:spTree>
    <p:extLst>
      <p:ext uri="{BB962C8B-B14F-4D97-AF65-F5344CB8AC3E}">
        <p14:creationId xmlns:p14="http://schemas.microsoft.com/office/powerpoint/2010/main" val="28345153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区块链的运行流程</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pic>
        <p:nvPicPr>
          <p:cNvPr id="11" name="图片 10" descr="C:\Users\Yuan\AppData\Local\Temp\1538102047(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3191" y="937577"/>
            <a:ext cx="6957489" cy="3532354"/>
          </a:xfrm>
          <a:prstGeom prst="rect">
            <a:avLst/>
          </a:prstGeom>
          <a:noFill/>
          <a:ln>
            <a:noFill/>
          </a:ln>
        </p:spPr>
      </p:pic>
      <p:sp>
        <p:nvSpPr>
          <p:cNvPr id="3" name="灯片编号占位符 2"/>
          <p:cNvSpPr>
            <a:spLocks noGrp="1"/>
          </p:cNvSpPr>
          <p:nvPr>
            <p:ph type="sldNum" sz="quarter" idx="12"/>
          </p:nvPr>
        </p:nvSpPr>
        <p:spPr/>
        <p:txBody>
          <a:bodyPr/>
          <a:lstStyle/>
          <a:p>
            <a:fld id="{30F294BE-215C-46F4-AD4D-83824C4CA06D}" type="slidenum">
              <a:rPr lang="zh-CN" altLang="en-US" smtClean="0"/>
              <a:pPr/>
              <a:t>15</a:t>
            </a:fld>
            <a:endParaRPr lang="zh-CN" altLang="en-US"/>
          </a:p>
        </p:txBody>
      </p:sp>
    </p:spTree>
    <p:extLst>
      <p:ext uri="{BB962C8B-B14F-4D97-AF65-F5344CB8AC3E}">
        <p14:creationId xmlns:p14="http://schemas.microsoft.com/office/powerpoint/2010/main" val="7916484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区块链的运行流程</a:t>
              </a:r>
              <a:r>
                <a:rPr lang="en-US" altLang="zh-CN" sz="1800" dirty="0"/>
                <a:t>-</a:t>
              </a:r>
              <a:r>
                <a:rPr lang="zh-CN" altLang="zh-CN" sz="1800" dirty="0"/>
                <a:t>交易生成</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pic>
        <p:nvPicPr>
          <p:cNvPr id="15" name="图片 14" descr="C:\Users\Yuan\AppData\Local\Temp\1538118603(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3583" y="1118353"/>
            <a:ext cx="4603398" cy="2510472"/>
          </a:xfrm>
          <a:prstGeom prst="rect">
            <a:avLst/>
          </a:prstGeom>
          <a:noFill/>
          <a:ln>
            <a:noFill/>
          </a:ln>
        </p:spPr>
      </p:pic>
      <p:sp>
        <p:nvSpPr>
          <p:cNvPr id="2" name="矩形 1"/>
          <p:cNvSpPr/>
          <p:nvPr/>
        </p:nvSpPr>
        <p:spPr>
          <a:xfrm>
            <a:off x="3415499" y="4089276"/>
            <a:ext cx="2159566" cy="307777"/>
          </a:xfrm>
          <a:prstGeom prst="rect">
            <a:avLst/>
          </a:prstGeom>
        </p:spPr>
        <p:txBody>
          <a:bodyPr wrap="none">
            <a:spAutoFit/>
          </a:bodyPr>
          <a:lstStyle/>
          <a:p>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比特币系统的交易链结构</a:t>
            </a:r>
            <a:endParaRPr lang="zh-CN" altLang="en-US" dirty="0"/>
          </a:p>
        </p:txBody>
      </p:sp>
      <p:sp>
        <p:nvSpPr>
          <p:cNvPr id="4" name="灯片编号占位符 3"/>
          <p:cNvSpPr>
            <a:spLocks noGrp="1"/>
          </p:cNvSpPr>
          <p:nvPr>
            <p:ph type="sldNum" sz="quarter" idx="12"/>
          </p:nvPr>
        </p:nvSpPr>
        <p:spPr/>
        <p:txBody>
          <a:bodyPr/>
          <a:lstStyle/>
          <a:p>
            <a:fld id="{30F294BE-215C-46F4-AD4D-83824C4CA06D}" type="slidenum">
              <a:rPr lang="zh-CN" altLang="en-US" smtClean="0"/>
              <a:pPr/>
              <a:t>16</a:t>
            </a:fld>
            <a:endParaRPr lang="zh-CN" altLang="en-US"/>
          </a:p>
        </p:txBody>
      </p:sp>
    </p:spTree>
    <p:extLst>
      <p:ext uri="{BB962C8B-B14F-4D97-AF65-F5344CB8AC3E}">
        <p14:creationId xmlns:p14="http://schemas.microsoft.com/office/powerpoint/2010/main" val="12316402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区块链的运行流程</a:t>
              </a:r>
              <a:r>
                <a:rPr lang="en-US" altLang="zh-CN" sz="1800" dirty="0"/>
                <a:t>-</a:t>
              </a:r>
              <a:r>
                <a:rPr lang="zh-CN" altLang="zh-CN" sz="1800" dirty="0"/>
                <a:t>网络传播与验证</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pic>
        <p:nvPicPr>
          <p:cNvPr id="16" name="图片 15"/>
          <p:cNvPicPr/>
          <p:nvPr/>
        </p:nvPicPr>
        <p:blipFill>
          <a:blip r:embed="rId3" cstate="print">
            <a:extLst>
              <a:ext uri="{28A0092B-C50C-407E-A947-70E740481C1C}">
                <a14:useLocalDpi xmlns:a14="http://schemas.microsoft.com/office/drawing/2010/main" val="0"/>
              </a:ext>
            </a:extLst>
          </a:blip>
          <a:stretch>
            <a:fillRect/>
          </a:stretch>
        </p:blipFill>
        <p:spPr>
          <a:xfrm>
            <a:off x="1934845" y="677545"/>
            <a:ext cx="5274310" cy="3788410"/>
          </a:xfrm>
          <a:prstGeom prst="rect">
            <a:avLst/>
          </a:prstGeom>
        </p:spPr>
      </p:pic>
      <p:sp>
        <p:nvSpPr>
          <p:cNvPr id="3" name="灯片编号占位符 2"/>
          <p:cNvSpPr>
            <a:spLocks noGrp="1"/>
          </p:cNvSpPr>
          <p:nvPr>
            <p:ph type="sldNum" sz="quarter" idx="12"/>
          </p:nvPr>
        </p:nvSpPr>
        <p:spPr/>
        <p:txBody>
          <a:bodyPr/>
          <a:lstStyle/>
          <a:p>
            <a:fld id="{30F294BE-215C-46F4-AD4D-83824C4CA06D}" type="slidenum">
              <a:rPr lang="zh-CN" altLang="en-US" smtClean="0"/>
              <a:pPr/>
              <a:t>17</a:t>
            </a:fld>
            <a:endParaRPr lang="zh-CN" altLang="en-US"/>
          </a:p>
        </p:txBody>
      </p:sp>
    </p:spTree>
    <p:extLst>
      <p:ext uri="{BB962C8B-B14F-4D97-AF65-F5344CB8AC3E}">
        <p14:creationId xmlns:p14="http://schemas.microsoft.com/office/powerpoint/2010/main" val="11698253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区块链的运行流程</a:t>
              </a:r>
              <a:r>
                <a:rPr lang="en-US" altLang="zh-CN" sz="1800" dirty="0"/>
                <a:t>-</a:t>
              </a:r>
              <a:r>
                <a:rPr lang="zh-CN" altLang="zh-CN" sz="1800" dirty="0"/>
                <a:t>交易池管理</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pic>
        <p:nvPicPr>
          <p:cNvPr id="11" name="图片 10" descr="C:\Users\Yuan\AppData\Local\Temp\153818675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1380" y="1383347"/>
            <a:ext cx="4841240" cy="2376805"/>
          </a:xfrm>
          <a:prstGeom prst="rect">
            <a:avLst/>
          </a:prstGeom>
          <a:noFill/>
          <a:ln>
            <a:noFill/>
          </a:ln>
        </p:spPr>
      </p:pic>
      <p:sp>
        <p:nvSpPr>
          <p:cNvPr id="2" name="矩形 1"/>
          <p:cNvSpPr/>
          <p:nvPr/>
        </p:nvSpPr>
        <p:spPr>
          <a:xfrm>
            <a:off x="2424041" y="4001050"/>
            <a:ext cx="4142481" cy="307777"/>
          </a:xfrm>
          <a:prstGeom prst="rect">
            <a:avLst/>
          </a:prstGeom>
        </p:spPr>
        <p:txBody>
          <a:bodyPr wrap="none">
            <a:spAutoFit/>
          </a:bodyPr>
          <a:lstStyle/>
          <a:p>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比特币系统的待确认交易数量（</a:t>
            </a:r>
            <a:r>
              <a:rPr lang="en-US" altLang="zh-CN" sz="1400" dirty="0">
                <a:latin typeface="Times New Roman" panose="02020603050405020304" pitchFamily="18" charset="0"/>
                <a:ea typeface="宋体" panose="02010600030101010101" pitchFamily="2" charset="-122"/>
              </a:rPr>
              <a:t>2016.04~2018.10</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12"/>
          </p:nvPr>
        </p:nvSpPr>
        <p:spPr/>
        <p:txBody>
          <a:bodyPr/>
          <a:lstStyle/>
          <a:p>
            <a:fld id="{30F294BE-215C-46F4-AD4D-83824C4CA06D}" type="slidenum">
              <a:rPr lang="zh-CN" altLang="en-US" smtClean="0"/>
              <a:pPr/>
              <a:t>18</a:t>
            </a:fld>
            <a:endParaRPr lang="zh-CN" altLang="en-US"/>
          </a:p>
        </p:txBody>
      </p:sp>
    </p:spTree>
    <p:extLst>
      <p:ext uri="{BB962C8B-B14F-4D97-AF65-F5344CB8AC3E}">
        <p14:creationId xmlns:p14="http://schemas.microsoft.com/office/powerpoint/2010/main" val="23969671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区块链的运行流程</a:t>
              </a:r>
              <a:r>
                <a:rPr lang="en-US" altLang="zh-CN" sz="1800" dirty="0"/>
                <a:t>-</a:t>
              </a:r>
              <a:r>
                <a:rPr lang="zh-CN" altLang="zh-CN" sz="1800" dirty="0"/>
                <a:t>交易优先级排序</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4" name="矩形 3"/>
              <p:cNvSpPr/>
              <p:nvPr/>
            </p:nvSpPr>
            <p:spPr>
              <a:xfrm>
                <a:off x="685863" y="1900638"/>
                <a:ext cx="7886699" cy="77662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800">
                          <a:latin typeface="Cambria Math" panose="02040503050406030204" pitchFamily="18" charset="0"/>
                        </a:rPr>
                        <m:t>交易优先级</m:t>
                      </m:r>
                      <m:r>
                        <a:rPr lang="zh-CN" altLang="en-US" sz="1800">
                          <a:latin typeface="Cambria Math" panose="02040503050406030204" pitchFamily="18" charset="0"/>
                        </a:rPr>
                        <m:t>=</m:t>
                      </m:r>
                      <m:f>
                        <m:fPr>
                          <m:ctrlPr>
                            <a:rPr lang="zh-CN" altLang="en-US" sz="1800" i="1">
                              <a:latin typeface="Cambria Math" panose="02040503050406030204" pitchFamily="18" charset="0"/>
                            </a:rPr>
                          </m:ctrlPr>
                        </m:fPr>
                        <m:num>
                          <m:nary>
                            <m:naryPr>
                              <m:chr m:val="∑"/>
                              <m:limLoc m:val="undOvr"/>
                              <m:supHide m:val="on"/>
                              <m:ctrlPr>
                                <a:rPr lang="zh-CN" altLang="en-US" sz="1800" i="1">
                                  <a:latin typeface="Cambria Math" panose="02040503050406030204" pitchFamily="18" charset="0"/>
                                </a:rPr>
                              </m:ctrlPr>
                            </m:naryPr>
                            <m:sub>
                              <m:r>
                                <a:rPr lang="zh-CN" altLang="en-US" sz="1800">
                                  <a:latin typeface="Cambria Math" panose="02040503050406030204" pitchFamily="18" charset="0"/>
                                </a:rPr>
                                <m:t>每个输入对应的</m:t>
                              </m:r>
                              <m:r>
                                <m:rPr>
                                  <m:sty m:val="p"/>
                                </m:rPr>
                                <a:rPr lang="zh-CN" altLang="en-US" sz="1800">
                                  <a:latin typeface="Cambria Math" panose="02040503050406030204" pitchFamily="18" charset="0"/>
                                </a:rPr>
                                <m:t>UTXO</m:t>
                              </m:r>
                            </m:sub>
                            <m:sup/>
                            <m:e>
                              <m:d>
                                <m:dPr>
                                  <m:endChr m:val=""/>
                                  <m:ctrlPr>
                                    <a:rPr lang="zh-CN" altLang="en-US" sz="1800" i="1">
                                      <a:latin typeface="Cambria Math" panose="02040503050406030204" pitchFamily="18" charset="0"/>
                                    </a:rPr>
                                  </m:ctrlPr>
                                </m:dPr>
                                <m:e>
                                  <m:r>
                                    <m:rPr>
                                      <m:sty m:val="p"/>
                                    </m:rPr>
                                    <a:rPr lang="zh-CN" altLang="en-US" sz="1800">
                                      <a:latin typeface="Cambria Math" panose="02040503050406030204" pitchFamily="18" charset="0"/>
                                    </a:rPr>
                                    <m:t>UTXO</m:t>
                                  </m:r>
                                  <m:r>
                                    <a:rPr lang="zh-CN" altLang="en-US" sz="1800">
                                      <a:latin typeface="Cambria Math" panose="02040503050406030204" pitchFamily="18" charset="0"/>
                                    </a:rPr>
                                    <m:t>交易额</m:t>
                                  </m:r>
                                  <m:r>
                                    <a:rPr lang="zh-CN" altLang="en-US" sz="1800">
                                      <a:latin typeface="Cambria Math" panose="02040503050406030204" pitchFamily="18" charset="0"/>
                                    </a:rPr>
                                    <m:t>×</m:t>
                                  </m:r>
                                  <m:r>
                                    <m:rPr>
                                      <m:sty m:val="p"/>
                                    </m:rPr>
                                    <a:rPr lang="zh-CN" altLang="en-US" sz="1800">
                                      <a:latin typeface="Cambria Math" panose="02040503050406030204" pitchFamily="18" charset="0"/>
                                    </a:rPr>
                                    <m:t>UTXO</m:t>
                                  </m:r>
                                  <m:r>
                                    <a:rPr lang="zh-CN" altLang="en-US" sz="1800">
                                      <a:latin typeface="Cambria Math" panose="02040503050406030204" pitchFamily="18" charset="0"/>
                                    </a:rPr>
                                    <m:t>存在时间）</m:t>
                                  </m:r>
                                </m:e>
                              </m:d>
                            </m:e>
                          </m:nary>
                        </m:num>
                        <m:den>
                          <m:r>
                            <a:rPr lang="zh-CN" altLang="en-US" sz="1800">
                              <a:latin typeface="Cambria Math" panose="02040503050406030204" pitchFamily="18" charset="0"/>
                            </a:rPr>
                            <m:t>交易的字节长度</m:t>
                          </m:r>
                        </m:den>
                      </m:f>
                    </m:oMath>
                  </m:oMathPara>
                </a14:m>
                <a:endParaRPr lang="zh-CN" altLang="en-US" sz="1400" dirty="0"/>
              </a:p>
            </p:txBody>
          </p:sp>
        </mc:Choice>
        <mc:Fallback xmlns="">
          <p:sp>
            <p:nvSpPr>
              <p:cNvPr id="4" name="矩形 3"/>
              <p:cNvSpPr>
                <a:spLocks noRot="1" noChangeAspect="1" noMove="1" noResize="1" noEditPoints="1" noAdjustHandles="1" noChangeArrowheads="1" noChangeShapeType="1" noTextEdit="1"/>
              </p:cNvSpPr>
              <p:nvPr/>
            </p:nvSpPr>
            <p:spPr>
              <a:xfrm>
                <a:off x="685863" y="1900638"/>
                <a:ext cx="7886699" cy="776623"/>
              </a:xfrm>
              <a:prstGeom prst="rect">
                <a:avLst/>
              </a:prstGeom>
              <a:blipFill rotWithShape="0">
                <a:blip r:embed="rId3" cstate="print"/>
                <a:stretch>
                  <a:fillRect/>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30F294BE-215C-46F4-AD4D-83824C4CA06D}" type="slidenum">
              <a:rPr lang="zh-CN" altLang="en-US" smtClean="0"/>
              <a:pPr/>
              <a:t>19</a:t>
            </a:fld>
            <a:endParaRPr lang="zh-CN" altLang="en-US"/>
          </a:p>
        </p:txBody>
      </p:sp>
    </p:spTree>
    <p:extLst>
      <p:ext uri="{BB962C8B-B14F-4D97-AF65-F5344CB8AC3E}">
        <p14:creationId xmlns:p14="http://schemas.microsoft.com/office/powerpoint/2010/main" val="550980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主要内容</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23431" y="485256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graphicFrame>
        <p:nvGraphicFramePr>
          <p:cNvPr id="3" name="图示 2"/>
          <p:cNvGraphicFramePr/>
          <p:nvPr>
            <p:extLst>
              <p:ext uri="{D42A27DB-BD31-4B8C-83A1-F6EECF244321}">
                <p14:modId xmlns:p14="http://schemas.microsoft.com/office/powerpoint/2010/main" val="2732897162"/>
              </p:ext>
            </p:extLst>
          </p:nvPr>
        </p:nvGraphicFramePr>
        <p:xfrm>
          <a:off x="96841" y="1130300"/>
          <a:ext cx="8930546" cy="266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p:cNvSpPr>
            <a:spLocks noGrp="1"/>
          </p:cNvSpPr>
          <p:nvPr>
            <p:ph type="sldNum" sz="quarter" idx="12"/>
          </p:nvPr>
        </p:nvSpPr>
        <p:spPr>
          <a:xfrm>
            <a:off x="7074578" y="4869160"/>
            <a:ext cx="2057400" cy="273844"/>
          </a:xfrm>
        </p:spPr>
        <p:txBody>
          <a:bodyPr/>
          <a:lstStyle/>
          <a:p>
            <a:fld id="{30F294BE-215C-46F4-AD4D-83824C4CA06D}" type="slidenum">
              <a:rPr lang="zh-CN" altLang="en-US" smtClean="0">
                <a:solidFill>
                  <a:schemeClr val="bg1"/>
                </a:solidFill>
              </a:rPr>
              <a:pPr/>
              <a:t>2</a:t>
            </a:fld>
            <a:endParaRPr lang="zh-CN" altLang="en-US" dirty="0">
              <a:solidFill>
                <a:schemeClr val="bg1"/>
              </a:solidFill>
            </a:endParaRPr>
          </a:p>
        </p:txBody>
      </p:sp>
    </p:spTree>
    <p:extLst>
      <p:ext uri="{BB962C8B-B14F-4D97-AF65-F5344CB8AC3E}">
        <p14:creationId xmlns:p14="http://schemas.microsoft.com/office/powerpoint/2010/main" val="27511782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区块链的运行流程</a:t>
              </a:r>
              <a:r>
                <a:rPr lang="en-US" altLang="zh-CN" sz="1800" dirty="0"/>
                <a:t>-</a:t>
              </a:r>
              <a:r>
                <a:rPr lang="zh-CN" altLang="zh-CN" sz="1800" dirty="0"/>
                <a:t>交易手续费定价</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4" name="矩形 3"/>
              <p:cNvSpPr/>
              <p:nvPr/>
            </p:nvSpPr>
            <p:spPr>
              <a:xfrm>
                <a:off x="685863" y="1900638"/>
                <a:ext cx="8086662" cy="95801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zh-CN" sz="2800">
                          <a:latin typeface="Cambria Math" panose="02040503050406030204" pitchFamily="18" charset="0"/>
                        </a:rPr>
                        <m:t>交易字节长度</m:t>
                      </m:r>
                      <m:r>
                        <a:rPr lang="en-US" altLang="zh-CN" sz="2800">
                          <a:latin typeface="Cambria Math" panose="02040503050406030204" pitchFamily="18" charset="0"/>
                        </a:rPr>
                        <m:t>=148</m:t>
                      </m:r>
                      <m:r>
                        <a:rPr lang="zh-CN" altLang="zh-CN" sz="2800">
                          <a:latin typeface="Cambria Math" panose="02040503050406030204" pitchFamily="18" charset="0"/>
                        </a:rPr>
                        <m:t>×</m:t>
                      </m:r>
                      <m:r>
                        <a:rPr lang="zh-CN" altLang="zh-CN" sz="2800">
                          <a:latin typeface="Cambria Math" panose="02040503050406030204" pitchFamily="18" charset="0"/>
                        </a:rPr>
                        <m:t>输入数量</m:t>
                      </m:r>
                      <m:r>
                        <a:rPr lang="en-US" altLang="zh-CN" sz="2800">
                          <a:latin typeface="Cambria Math" panose="02040503050406030204" pitchFamily="18" charset="0"/>
                        </a:rPr>
                        <m:t>+34×</m:t>
                      </m:r>
                      <m:r>
                        <a:rPr lang="zh-CN" altLang="zh-CN" sz="2800">
                          <a:latin typeface="Cambria Math" panose="02040503050406030204" pitchFamily="18" charset="0"/>
                        </a:rPr>
                        <m:t>输出数量</m:t>
                      </m:r>
                      <m:r>
                        <a:rPr lang="en-US" altLang="zh-CN" sz="2800">
                          <a:latin typeface="Cambria Math" panose="02040503050406030204" pitchFamily="18" charset="0"/>
                        </a:rPr>
                        <m:t>+10</m:t>
                      </m:r>
                    </m:oMath>
                  </m:oMathPara>
                </a14:m>
                <a:endParaRPr lang="zh-CN" altLang="zh-CN" sz="3200" dirty="0"/>
              </a:p>
            </p:txBody>
          </p:sp>
        </mc:Choice>
        <mc:Fallback xmlns="">
          <p:sp>
            <p:nvSpPr>
              <p:cNvPr id="4" name="矩形 3"/>
              <p:cNvSpPr>
                <a:spLocks noRot="1" noChangeAspect="1" noMove="1" noResize="1" noEditPoints="1" noAdjustHandles="1" noChangeArrowheads="1" noChangeShapeType="1" noTextEdit="1"/>
              </p:cNvSpPr>
              <p:nvPr/>
            </p:nvSpPr>
            <p:spPr>
              <a:xfrm>
                <a:off x="685863" y="1900638"/>
                <a:ext cx="8086662" cy="958019"/>
              </a:xfrm>
              <a:prstGeom prst="rect">
                <a:avLst/>
              </a:prstGeom>
              <a:blipFill rotWithShape="0">
                <a:blip r:embed="rId3" cstate="print"/>
                <a:stretch>
                  <a:fillRect/>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30F294BE-215C-46F4-AD4D-83824C4CA06D}" type="slidenum">
              <a:rPr lang="zh-CN" altLang="en-US" smtClean="0"/>
              <a:pPr/>
              <a:t>20</a:t>
            </a:fld>
            <a:endParaRPr lang="zh-CN" altLang="en-US"/>
          </a:p>
        </p:txBody>
      </p:sp>
    </p:spTree>
    <p:extLst>
      <p:ext uri="{BB962C8B-B14F-4D97-AF65-F5344CB8AC3E}">
        <p14:creationId xmlns:p14="http://schemas.microsoft.com/office/powerpoint/2010/main" val="40652606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区块链的运行流程</a:t>
              </a:r>
              <a:r>
                <a:rPr lang="en-US" altLang="zh-CN" sz="1800" dirty="0"/>
                <a:t>-</a:t>
              </a:r>
              <a:r>
                <a:rPr lang="zh-CN" altLang="zh-CN" sz="1800" dirty="0"/>
                <a:t>共识竞争与构建区块</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graphicFrame>
        <p:nvGraphicFramePr>
          <p:cNvPr id="3" name="图示 2"/>
          <p:cNvGraphicFramePr/>
          <p:nvPr>
            <p:extLst>
              <p:ext uri="{D42A27DB-BD31-4B8C-83A1-F6EECF244321}">
                <p14:modId xmlns:p14="http://schemas.microsoft.com/office/powerpoint/2010/main" val="1860480487"/>
              </p:ext>
            </p:extLst>
          </p:nvPr>
        </p:nvGraphicFramePr>
        <p:xfrm>
          <a:off x="882454" y="704850"/>
          <a:ext cx="7427936" cy="40002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p:cNvSpPr>
            <a:spLocks noGrp="1"/>
          </p:cNvSpPr>
          <p:nvPr>
            <p:ph type="sldNum" sz="quarter" idx="12"/>
          </p:nvPr>
        </p:nvSpPr>
        <p:spPr/>
        <p:txBody>
          <a:bodyPr/>
          <a:lstStyle/>
          <a:p>
            <a:fld id="{30F294BE-215C-46F4-AD4D-83824C4CA06D}" type="slidenum">
              <a:rPr lang="zh-CN" altLang="en-US" smtClean="0"/>
              <a:pPr/>
              <a:t>21</a:t>
            </a:fld>
            <a:endParaRPr lang="zh-CN" altLang="en-US"/>
          </a:p>
        </p:txBody>
      </p:sp>
    </p:spTree>
    <p:extLst>
      <p:ext uri="{BB962C8B-B14F-4D97-AF65-F5344CB8AC3E}">
        <p14:creationId xmlns:p14="http://schemas.microsoft.com/office/powerpoint/2010/main" val="42236015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区块链的运行流程</a:t>
              </a:r>
              <a:r>
                <a:rPr lang="en-US" altLang="zh-CN" sz="1800" dirty="0"/>
                <a:t>-</a:t>
              </a:r>
              <a:r>
                <a:rPr lang="zh-CN" altLang="zh-CN" sz="1800" dirty="0"/>
                <a:t>难度调整机制</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pic>
        <p:nvPicPr>
          <p:cNvPr id="11" name="图片 10" descr="C:\Users\Yuan\AppData\Local\Temp\1546480953(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661" y="760095"/>
            <a:ext cx="3879850" cy="3604260"/>
          </a:xfrm>
          <a:prstGeom prst="rect">
            <a:avLst/>
          </a:prstGeom>
          <a:noFill/>
          <a:ln>
            <a:solidFill>
              <a:schemeClr val="tx1"/>
            </a:solidFill>
          </a:ln>
        </p:spPr>
      </p:pic>
      <p:sp>
        <p:nvSpPr>
          <p:cNvPr id="2" name="矩形 1"/>
          <p:cNvSpPr/>
          <p:nvPr/>
        </p:nvSpPr>
        <p:spPr>
          <a:xfrm>
            <a:off x="1455187" y="4457429"/>
            <a:ext cx="1441420" cy="307777"/>
          </a:xfrm>
          <a:prstGeom prst="rect">
            <a:avLst/>
          </a:prstGeom>
        </p:spPr>
        <p:txBody>
          <a:bodyPr wrap="none">
            <a:spAutoFit/>
          </a:bodyPr>
          <a:lstStyle/>
          <a:p>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比特币区块难度</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4702740" y="1262057"/>
                <a:ext cx="4075228" cy="527004"/>
              </a:xfrm>
              <a:prstGeom prst="rect">
                <a:avLst/>
              </a:prstGeom>
            </p:spPr>
            <p:txBody>
              <a:bodyPr wrap="square">
                <a:spAutoFit/>
              </a:bodyPr>
              <a:lstStyle/>
              <a:p>
                <a:pPr indent="266700" algn="just">
                  <a:spcAft>
                    <a:spcPts val="0"/>
                  </a:spcAft>
                </a:pP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目标值的计算公式为：</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indent="133350" algn="just">
                  <a:spcAft>
                    <a:spcPts val="0"/>
                  </a:spcAft>
                </a:pPr>
                <a14:m>
                  <m:oMathPara xmlns:m="http://schemas.openxmlformats.org/officeDocument/2006/math">
                    <m:oMathParaPr>
                      <m:jc m:val="centerGroup"/>
                    </m:oMathParaPr>
                    <m:oMath xmlns:m="http://schemas.openxmlformats.org/officeDocument/2006/math">
                      <m:r>
                        <m:rPr>
                          <m:sty m:val="p"/>
                        </m:rP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Target</m:t>
                      </m:r>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Coefficient</m:t>
                      </m:r>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256</m:t>
                          </m:r>
                        </m:e>
                        <m:sup>
                          <m:r>
                            <m:rPr>
                              <m:sty m:val="p"/>
                            </m:rP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Exponent</m:t>
                          </m:r>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3</m:t>
                          </m:r>
                        </m:sup>
                      </m:sSup>
                    </m:oMath>
                  </m:oMathPara>
                </a14:m>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4702740" y="1262057"/>
                <a:ext cx="4075228" cy="527004"/>
              </a:xfrm>
              <a:prstGeom prst="rect">
                <a:avLst/>
              </a:prstGeom>
              <a:blipFill rotWithShape="0">
                <a:blip r:embed="rId4" cstate="print"/>
                <a:stretch>
                  <a:fillRect t="-4651" b="-46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886324" y="2461801"/>
                <a:ext cx="5381625" cy="523220"/>
              </a:xfrm>
              <a:prstGeom prst="rect">
                <a:avLst/>
              </a:prstGeom>
            </p:spPr>
            <p:txBody>
              <a:bodyPr wrap="square">
                <a:spAutoFit/>
              </a:bodyPr>
              <a:lstStyle/>
              <a:p>
                <a:pPr indent="133350" algn="just">
                  <a:spcAft>
                    <a:spcPts val="0"/>
                  </a:spcAft>
                </a:pP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区块</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#556459</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的目标值为：</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indent="1066800" algn="just">
                  <a:spcAft>
                    <a:spcPts val="0"/>
                  </a:spcAft>
                </a:pPr>
                <a14:m>
                  <m:oMathPara xmlns:m="http://schemas.openxmlformats.org/officeDocument/2006/math">
                    <m:oMathParaPr>
                      <m:jc m:val="centerGroup"/>
                    </m:oMathParaPr>
                    <m:oMath xmlns:m="http://schemas.openxmlformats.org/officeDocument/2006/math">
                      <m:r>
                        <m:rPr>
                          <m:sty m:val="p"/>
                        </m:rP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Target</m:t>
                      </m:r>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=0</m:t>
                      </m:r>
                      <m:r>
                        <m:rPr>
                          <m:sty m:val="p"/>
                        </m:rP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x</m:t>
                      </m:r>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3218</m:t>
                      </m:r>
                      <m:r>
                        <m:rPr>
                          <m:sty m:val="p"/>
                        </m:rP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a</m:t>
                      </m:r>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256</m:t>
                          </m:r>
                        </m:e>
                        <m:sup>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0</m:t>
                          </m:r>
                          <m:r>
                            <m:rPr>
                              <m:sty m:val="p"/>
                            </m:rP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x</m:t>
                          </m:r>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17</m:t>
                          </m:r>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=3283109</m:t>
                      </m:r>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256</m:t>
                          </m:r>
                        </m:e>
                        <m:sup>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20</m:t>
                          </m:r>
                        </m:sup>
                      </m:sSup>
                    </m:oMath>
                  </m:oMathPara>
                </a14:m>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4886324" y="2461801"/>
                <a:ext cx="5381625" cy="523220"/>
              </a:xfrm>
              <a:prstGeom prst="rect">
                <a:avLst/>
              </a:prstGeom>
              <a:blipFill rotWithShape="0">
                <a:blip r:embed="rId5" cstate="print"/>
                <a:stretch>
                  <a:fillRect t="-4651" b="-3488"/>
                </a:stretch>
              </a:blipFill>
            </p:spPr>
            <p:txBody>
              <a:bodyPr/>
              <a:lstStyle/>
              <a:p>
                <a:r>
                  <a:rPr lang="zh-CN" altLang="en-US">
                    <a:noFill/>
                  </a:rPr>
                  <a:t> </a:t>
                </a:r>
              </a:p>
            </p:txBody>
          </p:sp>
        </mc:Fallback>
      </mc:AlternateContent>
      <p:sp>
        <p:nvSpPr>
          <p:cNvPr id="3" name="矩形 2"/>
          <p:cNvSpPr/>
          <p:nvPr/>
        </p:nvSpPr>
        <p:spPr>
          <a:xfrm>
            <a:off x="594360" y="2674620"/>
            <a:ext cx="4046220" cy="198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6"/>
          <p:cNvSpPr>
            <a:spLocks noGrp="1"/>
          </p:cNvSpPr>
          <p:nvPr>
            <p:ph type="sldNum" sz="quarter" idx="12"/>
          </p:nvPr>
        </p:nvSpPr>
        <p:spPr/>
        <p:txBody>
          <a:bodyPr/>
          <a:lstStyle/>
          <a:p>
            <a:fld id="{30F294BE-215C-46F4-AD4D-83824C4CA06D}" type="slidenum">
              <a:rPr lang="zh-CN" altLang="en-US" smtClean="0"/>
              <a:pPr/>
              <a:t>22</a:t>
            </a:fld>
            <a:endParaRPr lang="zh-CN" altLang="en-US"/>
          </a:p>
        </p:txBody>
      </p:sp>
    </p:spTree>
    <p:extLst>
      <p:ext uri="{BB962C8B-B14F-4D97-AF65-F5344CB8AC3E}">
        <p14:creationId xmlns:p14="http://schemas.microsoft.com/office/powerpoint/2010/main" val="13592413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区块链的运行流程</a:t>
              </a:r>
              <a:r>
                <a:rPr lang="en-US" altLang="zh-CN" sz="1800" dirty="0"/>
                <a:t>-</a:t>
              </a:r>
              <a:r>
                <a:rPr lang="zh-CN" altLang="zh-CN" sz="1800" dirty="0"/>
                <a:t>难度调整机制</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pic>
        <p:nvPicPr>
          <p:cNvPr id="11" name="图片 10" descr="C:\Users\Yuan\AppData\Local\Temp\1546480953(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661" y="760095"/>
            <a:ext cx="3879850" cy="3604260"/>
          </a:xfrm>
          <a:prstGeom prst="rect">
            <a:avLst/>
          </a:prstGeom>
          <a:noFill/>
          <a:ln>
            <a:solidFill>
              <a:schemeClr val="tx1"/>
            </a:solidFill>
          </a:ln>
        </p:spPr>
      </p:pic>
      <p:sp>
        <p:nvSpPr>
          <p:cNvPr id="2" name="矩形 1"/>
          <p:cNvSpPr/>
          <p:nvPr/>
        </p:nvSpPr>
        <p:spPr>
          <a:xfrm>
            <a:off x="1455187" y="4457429"/>
            <a:ext cx="1441420" cy="307777"/>
          </a:xfrm>
          <a:prstGeom prst="rect">
            <a:avLst/>
          </a:prstGeom>
        </p:spPr>
        <p:txBody>
          <a:bodyPr wrap="none">
            <a:spAutoFit/>
          </a:bodyPr>
          <a:lstStyle/>
          <a:p>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比特币区块难度</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4572000" y="873493"/>
                <a:ext cx="4572000" cy="850041"/>
              </a:xfrm>
              <a:prstGeom prst="rect">
                <a:avLst/>
              </a:prstGeom>
            </p:spPr>
            <p:txBody>
              <a:bodyPr>
                <a:spAutoFit/>
              </a:bodyPr>
              <a:lstStyle/>
              <a:p>
                <a:pPr indent="133350" algn="just">
                  <a:spcAft>
                    <a:spcPts val="0"/>
                  </a:spcAft>
                </a:pP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计算当前区块的难度值：</a:t>
                </a:r>
                <a:r>
                  <a:rPr lang="zh-CN" altLang="zh-CN" sz="1400" kern="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indent="133350" algn="just">
                  <a:spcAft>
                    <a:spcPts val="0"/>
                  </a:spcAft>
                </a:pPr>
                <a14:m>
                  <m:oMathPara xmlns:m="http://schemas.openxmlformats.org/officeDocument/2006/math">
                    <m:oMathParaPr>
                      <m:jc m:val="centerGroup"/>
                    </m:oMathParaPr>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Difficulty</m:t>
                          </m:r>
                        </m:e>
                        <m:sub>
                          <m:r>
                            <a:rPr lang="zh-CN" altLang="zh-CN" sz="1400" kern="100">
                              <a:effectLst/>
                              <a:latin typeface="Cambria Math" panose="02040503050406030204" pitchFamily="18" charset="0"/>
                              <a:ea typeface="宋体" panose="02010600030101010101" pitchFamily="2" charset="-122"/>
                              <a:cs typeface="Times New Roman" panose="02020603050405020304" pitchFamily="18" charset="0"/>
                            </a:rPr>
                            <m:t>当前区块</m:t>
                          </m:r>
                        </m:sub>
                      </m:sSub>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Target</m:t>
                              </m:r>
                            </m:e>
                            <m:sub>
                              <m:r>
                                <a:rPr lang="zh-CN" altLang="zh-CN" sz="1400" kern="100">
                                  <a:effectLst/>
                                  <a:latin typeface="Cambria Math" panose="02040503050406030204" pitchFamily="18" charset="0"/>
                                  <a:ea typeface="宋体" panose="02010600030101010101" pitchFamily="2" charset="-122"/>
                                  <a:cs typeface="Times New Roman" panose="02020603050405020304" pitchFamily="18" charset="0"/>
                                </a:rPr>
                                <m:t>创世区块</m:t>
                              </m:r>
                            </m:sub>
                          </m:sSub>
                        </m:num>
                        <m:den>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Target</m:t>
                              </m:r>
                            </m:e>
                            <m:sub>
                              <m:r>
                                <a:rPr lang="zh-CN" altLang="zh-CN" sz="1400" kern="100">
                                  <a:effectLst/>
                                  <a:latin typeface="Cambria Math" panose="02040503050406030204" pitchFamily="18" charset="0"/>
                                  <a:ea typeface="宋体" panose="02010600030101010101" pitchFamily="2" charset="-122"/>
                                  <a:cs typeface="Times New Roman" panose="02020603050405020304" pitchFamily="18" charset="0"/>
                                </a:rPr>
                                <m:t>当前区块</m:t>
                              </m:r>
                            </m:sub>
                          </m:sSub>
                        </m:den>
                      </m:f>
                    </m:oMath>
                  </m:oMathPara>
                </a14:m>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572000" y="873493"/>
                <a:ext cx="4572000" cy="850041"/>
              </a:xfrm>
              <a:prstGeom prst="rect">
                <a:avLst/>
              </a:prstGeom>
              <a:blipFill rotWithShape="0">
                <a:blip r:embed="rId4" cstate="print"/>
                <a:stretch>
                  <a:fillRect t="-2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724274" y="2007710"/>
                <a:ext cx="5791200" cy="373820"/>
              </a:xfrm>
              <a:prstGeom prst="rect">
                <a:avLst/>
              </a:prstGeom>
            </p:spPr>
            <p:txBody>
              <a:bodyPr wrap="square">
                <a:spAutoFit/>
              </a:bodyPr>
              <a:lstStyle/>
              <a:p>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a:effectLst/>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400">
                            <a:effectLst/>
                            <a:latin typeface="Cambria Math" panose="02040503050406030204" pitchFamily="18" charset="0"/>
                            <a:ea typeface="宋体" panose="02010600030101010101" pitchFamily="2" charset="-122"/>
                            <a:cs typeface="Times New Roman" panose="02020603050405020304" pitchFamily="18" charset="0"/>
                          </a:rPr>
                          <m:t>Target</m:t>
                        </m:r>
                      </m:e>
                      <m:sub>
                        <m:r>
                          <a:rPr lang="zh-CN" altLang="zh-CN" sz="1400">
                            <a:effectLst/>
                            <a:latin typeface="Cambria Math" panose="02040503050406030204" pitchFamily="18" charset="0"/>
                            <a:ea typeface="宋体" panose="02010600030101010101" pitchFamily="2" charset="-122"/>
                            <a:cs typeface="Times New Roman" panose="02020603050405020304" pitchFamily="18" charset="0"/>
                          </a:rPr>
                          <m:t>创世区块</m:t>
                        </m:r>
                      </m:sub>
                    </m:sSub>
                    <m:r>
                      <a:rPr lang="en-US" altLang="zh-CN" sz="1400">
                        <a:effectLst/>
                        <a:latin typeface="Cambria Math" panose="02040503050406030204" pitchFamily="18" charset="0"/>
                        <a:ea typeface="宋体" panose="02010600030101010101" pitchFamily="2" charset="-122"/>
                        <a:cs typeface="Times New Roman" panose="02020603050405020304" pitchFamily="18" charset="0"/>
                      </a:rPr>
                      <m:t>=0</m:t>
                    </m:r>
                    <m:r>
                      <m:rPr>
                        <m:sty m:val="p"/>
                      </m:rPr>
                      <a:rPr lang="en-US" altLang="zh-CN" sz="1400">
                        <a:effectLst/>
                        <a:latin typeface="Cambria Math" panose="02040503050406030204" pitchFamily="18" charset="0"/>
                        <a:ea typeface="宋体" panose="02010600030101010101" pitchFamily="2" charset="-122"/>
                        <a:cs typeface="Times New Roman" panose="02020603050405020304" pitchFamily="18" charset="0"/>
                      </a:rPr>
                      <m:t>x</m:t>
                    </m:r>
                    <m:r>
                      <a:rPr lang="en-US" altLang="zh-CN" sz="1400">
                        <a:effectLst/>
                        <a:latin typeface="Cambria Math" panose="02040503050406030204" pitchFamily="18" charset="0"/>
                        <a:ea typeface="宋体" panose="02010600030101010101" pitchFamily="2" charset="-122"/>
                        <a:cs typeface="Times New Roman" panose="02020603050405020304" pitchFamily="18" charset="0"/>
                      </a:rPr>
                      <m:t>00</m:t>
                    </m:r>
                    <m:r>
                      <m:rPr>
                        <m:sty m:val="p"/>
                      </m:rPr>
                      <a:rPr lang="en-US" altLang="zh-CN" sz="1400">
                        <a:effectLst/>
                        <a:latin typeface="Cambria Math" panose="02040503050406030204" pitchFamily="18" charset="0"/>
                        <a:ea typeface="宋体" panose="02010600030101010101" pitchFamily="2" charset="-122"/>
                        <a:cs typeface="Times New Roman" panose="02020603050405020304" pitchFamily="18" charset="0"/>
                      </a:rPr>
                      <m:t>ffff</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a:effectLst/>
                            <a:latin typeface="Cambria Math" panose="02040503050406030204" pitchFamily="18" charset="0"/>
                            <a:ea typeface="宋体" panose="02010600030101010101" pitchFamily="2" charset="-122"/>
                            <a:cs typeface="Times New Roman" panose="02020603050405020304" pitchFamily="18" charset="0"/>
                          </a:rPr>
                          <m:t>256</m:t>
                        </m:r>
                      </m:e>
                      <m:sup>
                        <m:r>
                          <a:rPr lang="en-US" altLang="zh-CN" sz="1400">
                            <a:effectLst/>
                            <a:latin typeface="Cambria Math" panose="02040503050406030204" pitchFamily="18" charset="0"/>
                            <a:ea typeface="宋体" panose="02010600030101010101" pitchFamily="2" charset="-122"/>
                            <a:cs typeface="Times New Roman" panose="02020603050405020304" pitchFamily="18" charset="0"/>
                          </a:rPr>
                          <m:t>0</m:t>
                        </m:r>
                        <m:r>
                          <m:rPr>
                            <m:sty m:val="p"/>
                          </m:rPr>
                          <a:rPr lang="en-US" altLang="zh-CN" sz="1400">
                            <a:effectLst/>
                            <a:latin typeface="Cambria Math" panose="02040503050406030204" pitchFamily="18" charset="0"/>
                            <a:ea typeface="宋体" panose="02010600030101010101" pitchFamily="2" charset="-122"/>
                            <a:cs typeface="Times New Roman" panose="02020603050405020304" pitchFamily="18" charset="0"/>
                          </a:rPr>
                          <m:t>x</m:t>
                        </m:r>
                        <m:r>
                          <a:rPr lang="en-US" altLang="zh-CN" sz="1400">
                            <a:effectLst/>
                            <a:latin typeface="Cambria Math" panose="02040503050406030204" pitchFamily="18" charset="0"/>
                            <a:ea typeface="宋体" panose="02010600030101010101" pitchFamily="2" charset="-122"/>
                            <a:cs typeface="Times New Roman" panose="02020603050405020304" pitchFamily="18" charset="0"/>
                          </a:rPr>
                          <m:t>1</m:t>
                        </m:r>
                        <m:r>
                          <m:rPr>
                            <m:sty m:val="p"/>
                          </m:rPr>
                          <a:rPr lang="en-US" altLang="zh-CN" sz="140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sz="1400">
                        <a:effectLst/>
                        <a:latin typeface="Cambria Math" panose="02040503050406030204" pitchFamily="18" charset="0"/>
                        <a:ea typeface="宋体" panose="02010600030101010101" pitchFamily="2" charset="-122"/>
                        <a:cs typeface="Times New Roman" panose="02020603050405020304" pitchFamily="18" charset="0"/>
                      </a:rPr>
                      <m:t>=65535</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a:effectLst/>
                            <a:latin typeface="Cambria Math" panose="02040503050406030204" pitchFamily="18" charset="0"/>
                            <a:ea typeface="宋体" panose="02010600030101010101" pitchFamily="2" charset="-122"/>
                            <a:cs typeface="Times New Roman" panose="02020603050405020304" pitchFamily="18" charset="0"/>
                          </a:rPr>
                          <m:t>256</m:t>
                        </m:r>
                      </m:e>
                      <m:sup>
                        <m:r>
                          <a:rPr lang="en-US" altLang="zh-CN" sz="1400">
                            <a:effectLst/>
                            <a:latin typeface="Cambria Math" panose="02040503050406030204" pitchFamily="18" charset="0"/>
                            <a:ea typeface="宋体" panose="02010600030101010101" pitchFamily="2" charset="-122"/>
                            <a:cs typeface="Times New Roman" panose="02020603050405020304" pitchFamily="18" charset="0"/>
                          </a:rPr>
                          <m:t>26</m:t>
                        </m:r>
                      </m:sup>
                    </m:sSup>
                  </m:oMath>
                </a14:m>
                <a:r>
                  <a:rPr lang="en-US" altLang="zh-CN" sz="1400" dirty="0">
                    <a:effectLst/>
                    <a:latin typeface="Times New Roman" panose="02020603050405020304" pitchFamily="18" charset="0"/>
                    <a:ea typeface="宋体" panose="02010600030101010101" pitchFamily="2" charset="-122"/>
                  </a:rPr>
                  <a:t> </a:t>
                </a:r>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724274" y="2007710"/>
                <a:ext cx="5791200" cy="373820"/>
              </a:xfrm>
              <a:prstGeom prst="rect">
                <a:avLst/>
              </a:prstGeom>
              <a:blipFill rotWithShape="0">
                <a:blip r:embed="rId5" cstate="print"/>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702740" y="2855982"/>
                <a:ext cx="4572000" cy="1168718"/>
              </a:xfrm>
              <a:prstGeom prst="rect">
                <a:avLst/>
              </a:prstGeom>
            </p:spPr>
            <p:txBody>
              <a:bodyPr>
                <a:spAutoFit/>
              </a:bodyPr>
              <a:lstStyle/>
              <a:p>
                <a:pPr algn="just">
                  <a:spcAft>
                    <a:spcPts val="0"/>
                  </a:spcAft>
                </a:pP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区块</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#556459</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的难度计算公式为：</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Difficulty</m:t>
                        </m:r>
                      </m:e>
                      <m:sub>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556459</m:t>
                        </m:r>
                      </m:sub>
                    </m:sSub>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0</m:t>
                        </m:r>
                        <m:r>
                          <m:rPr>
                            <m:sty m:val="p"/>
                          </m:rP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x</m:t>
                        </m:r>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00</m:t>
                        </m:r>
                        <m:r>
                          <m:rPr>
                            <m:sty m:val="p"/>
                          </m:rP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ffff</m:t>
                        </m:r>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256</m:t>
                            </m:r>
                          </m:e>
                          <m:sup>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26</m:t>
                            </m:r>
                          </m:sup>
                        </m:sSup>
                      </m:num>
                      <m:den>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0</m:t>
                        </m:r>
                        <m:r>
                          <m:rPr>
                            <m:sty m:val="p"/>
                          </m:rP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x</m:t>
                        </m:r>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3218</m:t>
                        </m:r>
                        <m:r>
                          <m:rPr>
                            <m:sty m:val="p"/>
                          </m:rP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a</m:t>
                        </m:r>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256</m:t>
                            </m:r>
                          </m:e>
                          <m:sup>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20</m:t>
                            </m:r>
                          </m:sup>
                        </m:sSup>
                      </m:den>
                    </m:f>
                  </m:oMath>
                </a14:m>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65535</m:t>
                        </m:r>
                      </m:num>
                      <m:den>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3283109</m:t>
                        </m:r>
                      </m:den>
                    </m:f>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256</m:t>
                        </m:r>
                      </m:e>
                      <m:sup>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6</m:t>
                        </m:r>
                      </m:sup>
                    </m:sSup>
                  </m:oMath>
                </a14:m>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400" kern="1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5618595848853.28</m:t>
                      </m:r>
                    </m:oMath>
                  </m:oMathPara>
                </a14:m>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4702740" y="2855982"/>
                <a:ext cx="4572000" cy="1168718"/>
              </a:xfrm>
              <a:prstGeom prst="rect">
                <a:avLst/>
              </a:prstGeom>
              <a:blipFill rotWithShape="0">
                <a:blip r:embed="rId6" cstate="print"/>
                <a:stretch>
                  <a:fillRect l="-400" t="-2094"/>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0F294BE-215C-46F4-AD4D-83824C4CA06D}" type="slidenum">
              <a:rPr lang="zh-CN" altLang="en-US" smtClean="0"/>
              <a:pPr/>
              <a:t>23</a:t>
            </a:fld>
            <a:endParaRPr lang="zh-CN" altLang="en-US"/>
          </a:p>
        </p:txBody>
      </p:sp>
    </p:spTree>
    <p:extLst>
      <p:ext uri="{BB962C8B-B14F-4D97-AF65-F5344CB8AC3E}">
        <p14:creationId xmlns:p14="http://schemas.microsoft.com/office/powerpoint/2010/main" val="39622882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区块链的运行流程</a:t>
              </a:r>
              <a:r>
                <a:rPr lang="en-US" altLang="zh-CN" sz="1800" dirty="0"/>
                <a:t>-</a:t>
              </a:r>
              <a:r>
                <a:rPr lang="zh-CN" altLang="zh-CN" sz="1800" dirty="0"/>
                <a:t>难度调整机制</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4" name="矩形 3"/>
          <p:cNvSpPr/>
          <p:nvPr/>
        </p:nvSpPr>
        <p:spPr>
          <a:xfrm>
            <a:off x="356730" y="2215596"/>
            <a:ext cx="8692019" cy="461665"/>
          </a:xfrm>
          <a:prstGeom prst="rect">
            <a:avLst/>
          </a:prstGeom>
        </p:spPr>
        <p:txBody>
          <a:bodyPr wrap="square">
            <a:spAutoFit/>
          </a:bodyPr>
          <a:lstStyle/>
          <a:p>
            <a:pPr algn="ctr">
              <a:spcAft>
                <a:spcPts val="0"/>
              </a:spcAft>
            </a:pPr>
            <a:r>
              <a:rPr lang="zh-CN" altLang="zh-CN" sz="2400" kern="100" dirty="0">
                <a:solidFill>
                  <a:srgbClr val="2F2F2F"/>
                </a:solidFill>
                <a:latin typeface="Times New Roman" panose="02020603050405020304" pitchFamily="18" charset="0"/>
                <a:ea typeface="宋体" panose="02010600030101010101" pitchFamily="2" charset="-122"/>
                <a:cs typeface="Times New Roman" panose="02020603050405020304" pitchFamily="18" charset="0"/>
              </a:rPr>
              <a:t>新难度</a:t>
            </a:r>
            <a:r>
              <a:rPr lang="en-US" altLang="zh-CN" sz="2400" kern="100" dirty="0">
                <a:solidFill>
                  <a:srgbClr val="2F2F2F"/>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2400" kern="100" dirty="0">
                <a:solidFill>
                  <a:srgbClr val="2F2F2F"/>
                </a:solidFill>
                <a:latin typeface="Times New Roman" panose="02020603050405020304" pitchFamily="18" charset="0"/>
                <a:ea typeface="宋体" panose="02010600030101010101" pitchFamily="2" charset="-122"/>
                <a:cs typeface="Times New Roman" panose="02020603050405020304" pitchFamily="18" charset="0"/>
              </a:rPr>
              <a:t>旧难度</a:t>
            </a:r>
            <a:r>
              <a:rPr lang="zh-CN" altLang="zh-CN" sz="2400" kern="100" dirty="0">
                <a:solidFill>
                  <a:srgbClr val="2F2F2F"/>
                </a:solidFill>
                <a:latin typeface="Calibri" panose="020F0502020204030204" pitchFamily="34" charset="0"/>
                <a:ea typeface="宋体" panose="02010600030101010101" pitchFamily="2" charset="-122"/>
                <a:cs typeface="Times New Roman" panose="02020603050405020304" pitchFamily="18" charset="0"/>
              </a:rPr>
              <a:t>×</a:t>
            </a:r>
            <a:r>
              <a:rPr lang="en-US" altLang="zh-CN" sz="2400" kern="100" dirty="0">
                <a:solidFill>
                  <a:srgbClr val="2F2F2F"/>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2400" kern="100" dirty="0">
                <a:solidFill>
                  <a:srgbClr val="2F2F2F"/>
                </a:solidFill>
                <a:latin typeface="Times New Roman" panose="02020603050405020304" pitchFamily="18" charset="0"/>
                <a:ea typeface="宋体" panose="02010600030101010101" pitchFamily="2" charset="-122"/>
                <a:cs typeface="Times New Roman" panose="02020603050405020304" pitchFamily="18" charset="0"/>
              </a:rPr>
              <a:t>过去</a:t>
            </a:r>
            <a:r>
              <a:rPr lang="en-US" altLang="zh-CN" sz="2400" kern="100" dirty="0">
                <a:solidFill>
                  <a:srgbClr val="2F2F2F"/>
                </a:solidFill>
                <a:latin typeface="Times New Roman" panose="02020603050405020304" pitchFamily="18" charset="0"/>
                <a:ea typeface="宋体" panose="02010600030101010101" pitchFamily="2" charset="-122"/>
                <a:cs typeface="Times New Roman" panose="02020603050405020304" pitchFamily="18" charset="0"/>
              </a:rPr>
              <a:t>2016</a:t>
            </a:r>
            <a:r>
              <a:rPr lang="zh-CN" altLang="zh-CN" sz="2400" kern="100" dirty="0">
                <a:solidFill>
                  <a:srgbClr val="2F2F2F"/>
                </a:solidFill>
                <a:latin typeface="Times New Roman" panose="02020603050405020304" pitchFamily="18" charset="0"/>
                <a:ea typeface="宋体" panose="02010600030101010101" pitchFamily="2" charset="-122"/>
                <a:cs typeface="Times New Roman" panose="02020603050405020304" pitchFamily="18" charset="0"/>
              </a:rPr>
              <a:t>个区块的实际时间</a:t>
            </a:r>
            <a:r>
              <a:rPr lang="en-US" altLang="zh-CN" sz="2400" kern="100" dirty="0">
                <a:solidFill>
                  <a:srgbClr val="2F2F2F"/>
                </a:solidFill>
                <a:latin typeface="Times New Roman" panose="02020603050405020304" pitchFamily="18" charset="0"/>
                <a:ea typeface="宋体" panose="02010600030101010101" pitchFamily="2" charset="-122"/>
                <a:cs typeface="Times New Roman" panose="02020603050405020304" pitchFamily="18" charset="0"/>
              </a:rPr>
              <a:t>/20160</a:t>
            </a:r>
            <a:r>
              <a:rPr lang="zh-CN" altLang="zh-CN" sz="2400" kern="100" dirty="0">
                <a:solidFill>
                  <a:srgbClr val="2F2F2F"/>
                </a:solidFill>
                <a:latin typeface="Times New Roman" panose="02020603050405020304" pitchFamily="18" charset="0"/>
                <a:ea typeface="宋体" panose="02010600030101010101" pitchFamily="2" charset="-122"/>
                <a:cs typeface="Times New Roman" panose="02020603050405020304" pitchFamily="18" charset="0"/>
              </a:rPr>
              <a:t>分钟</a:t>
            </a:r>
            <a:r>
              <a:rPr lang="en-US" altLang="zh-CN" sz="2400" kern="100" dirty="0">
                <a:solidFill>
                  <a:srgbClr val="2F2F2F"/>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30F294BE-215C-46F4-AD4D-83824C4CA06D}" type="slidenum">
              <a:rPr lang="zh-CN" altLang="en-US" smtClean="0"/>
              <a:pPr/>
              <a:t>24</a:t>
            </a:fld>
            <a:endParaRPr lang="zh-CN" altLang="en-US"/>
          </a:p>
        </p:txBody>
      </p:sp>
    </p:spTree>
    <p:extLst>
      <p:ext uri="{BB962C8B-B14F-4D97-AF65-F5344CB8AC3E}">
        <p14:creationId xmlns:p14="http://schemas.microsoft.com/office/powerpoint/2010/main" val="13619677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区块链的运行流程</a:t>
              </a:r>
              <a:r>
                <a:rPr lang="en-US" altLang="zh-CN" sz="1800" dirty="0"/>
                <a:t>-</a:t>
              </a:r>
              <a:r>
                <a:rPr lang="zh-CN" altLang="zh-CN" sz="1800" dirty="0"/>
                <a:t>分叉处理与主链判定</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pic>
        <p:nvPicPr>
          <p:cNvPr id="11" name="图片 10"/>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967914" y="-247912"/>
            <a:ext cx="1054735" cy="3325247"/>
          </a:xfrm>
          <a:prstGeom prst="rect">
            <a:avLst/>
          </a:prstGeom>
          <a:noFill/>
        </p:spPr>
      </p:pic>
      <p:sp>
        <p:nvSpPr>
          <p:cNvPr id="2" name="矩形 1"/>
          <p:cNvSpPr/>
          <p:nvPr/>
        </p:nvSpPr>
        <p:spPr>
          <a:xfrm>
            <a:off x="3749032" y="1942079"/>
            <a:ext cx="1620957" cy="307777"/>
          </a:xfrm>
          <a:prstGeom prst="rect">
            <a:avLst/>
          </a:prstGeom>
        </p:spPr>
        <p:txBody>
          <a:bodyPr wrap="none">
            <a:spAutoFit/>
          </a:bodyPr>
          <a:lstStyle/>
          <a:p>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区块链分叉示意图</a:t>
            </a:r>
            <a:endParaRPr lang="zh-CN" altLang="en-US" dirty="0"/>
          </a:p>
        </p:txBody>
      </p:sp>
      <p:graphicFrame>
        <p:nvGraphicFramePr>
          <p:cNvPr id="5" name="图示 4"/>
          <p:cNvGraphicFramePr/>
          <p:nvPr>
            <p:extLst>
              <p:ext uri="{D42A27DB-BD31-4B8C-83A1-F6EECF244321}">
                <p14:modId xmlns:p14="http://schemas.microsoft.com/office/powerpoint/2010/main" val="2759853721"/>
              </p:ext>
            </p:extLst>
          </p:nvPr>
        </p:nvGraphicFramePr>
        <p:xfrm>
          <a:off x="967509" y="1547067"/>
          <a:ext cx="7184002" cy="38688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灯片编号占位符 3"/>
          <p:cNvSpPr>
            <a:spLocks noGrp="1"/>
          </p:cNvSpPr>
          <p:nvPr>
            <p:ph type="sldNum" sz="quarter" idx="12"/>
          </p:nvPr>
        </p:nvSpPr>
        <p:spPr/>
        <p:txBody>
          <a:bodyPr/>
          <a:lstStyle/>
          <a:p>
            <a:fld id="{30F294BE-215C-46F4-AD4D-83824C4CA06D}" type="slidenum">
              <a:rPr lang="zh-CN" altLang="en-US" smtClean="0"/>
              <a:pPr/>
              <a:t>25</a:t>
            </a:fld>
            <a:endParaRPr lang="zh-CN" altLang="en-US"/>
          </a:p>
        </p:txBody>
      </p:sp>
    </p:spTree>
    <p:extLst>
      <p:ext uri="{BB962C8B-B14F-4D97-AF65-F5344CB8AC3E}">
        <p14:creationId xmlns:p14="http://schemas.microsoft.com/office/powerpoint/2010/main" val="25807978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rPr>
                <a:t>主要内容</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graphicFrame>
        <p:nvGraphicFramePr>
          <p:cNvPr id="3" name="图示 2"/>
          <p:cNvGraphicFramePr/>
          <p:nvPr>
            <p:extLst>
              <p:ext uri="{D42A27DB-BD31-4B8C-83A1-F6EECF244321}">
                <p14:modId xmlns:p14="http://schemas.microsoft.com/office/powerpoint/2010/main" val="1605464346"/>
              </p:ext>
            </p:extLst>
          </p:nvPr>
        </p:nvGraphicFramePr>
        <p:xfrm>
          <a:off x="96841" y="1130300"/>
          <a:ext cx="8930546" cy="266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p:cNvSpPr>
            <a:spLocks noGrp="1"/>
          </p:cNvSpPr>
          <p:nvPr>
            <p:ph type="sldNum" sz="quarter" idx="12"/>
          </p:nvPr>
        </p:nvSpPr>
        <p:spPr/>
        <p:txBody>
          <a:bodyPr/>
          <a:lstStyle/>
          <a:p>
            <a:fld id="{30F294BE-215C-46F4-AD4D-83824C4CA06D}" type="slidenum">
              <a:rPr lang="zh-CN" altLang="en-US" smtClean="0"/>
              <a:pPr/>
              <a:t>26</a:t>
            </a:fld>
            <a:endParaRPr lang="zh-CN" altLang="en-US"/>
          </a:p>
        </p:txBody>
      </p:sp>
    </p:spTree>
    <p:extLst>
      <p:ext uri="{BB962C8B-B14F-4D97-AF65-F5344CB8AC3E}">
        <p14:creationId xmlns:p14="http://schemas.microsoft.com/office/powerpoint/2010/main" val="33967441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en-US" sz="1800" dirty="0"/>
                <a:t>时间戳</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4" name="图片 93"/>
          <p:cNvPicPr>
            <a:picLocks noChangeAspect="1"/>
          </p:cNvPicPr>
          <p:nvPr/>
        </p:nvPicPr>
        <p:blipFill>
          <a:blip r:embed="rId3" cstate="print"/>
          <a:stretch>
            <a:fillRect/>
          </a:stretch>
        </p:blipFill>
        <p:spPr>
          <a:xfrm>
            <a:off x="852241" y="1500664"/>
            <a:ext cx="7700998" cy="2629386"/>
          </a:xfrm>
          <a:prstGeom prst="rect">
            <a:avLst/>
          </a:prstGeom>
        </p:spPr>
      </p:pic>
      <p:sp>
        <p:nvSpPr>
          <p:cNvPr id="3" name="灯片编号占位符 2"/>
          <p:cNvSpPr>
            <a:spLocks noGrp="1"/>
          </p:cNvSpPr>
          <p:nvPr>
            <p:ph type="sldNum" sz="quarter" idx="12"/>
          </p:nvPr>
        </p:nvSpPr>
        <p:spPr/>
        <p:txBody>
          <a:bodyPr/>
          <a:lstStyle/>
          <a:p>
            <a:fld id="{30F294BE-215C-46F4-AD4D-83824C4CA06D}" type="slidenum">
              <a:rPr lang="zh-CN" altLang="en-US" smtClean="0"/>
              <a:pPr/>
              <a:t>27</a:t>
            </a:fld>
            <a:endParaRPr lang="zh-CN" altLang="en-US"/>
          </a:p>
        </p:txBody>
      </p:sp>
    </p:spTree>
    <p:extLst>
      <p:ext uri="{BB962C8B-B14F-4D97-AF65-F5344CB8AC3E}">
        <p14:creationId xmlns:p14="http://schemas.microsoft.com/office/powerpoint/2010/main" val="21195463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哈希函数</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图示 4"/>
          <p:cNvGraphicFramePr/>
          <p:nvPr>
            <p:extLst>
              <p:ext uri="{D42A27DB-BD31-4B8C-83A1-F6EECF244321}">
                <p14:modId xmlns:p14="http://schemas.microsoft.com/office/powerpoint/2010/main" val="2901532645"/>
              </p:ext>
            </p:extLst>
          </p:nvPr>
        </p:nvGraphicFramePr>
        <p:xfrm>
          <a:off x="1338831" y="1651690"/>
          <a:ext cx="6466337" cy="1958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p:cNvSpPr>
            <a:spLocks noGrp="1"/>
          </p:cNvSpPr>
          <p:nvPr>
            <p:ph type="sldNum" sz="quarter" idx="12"/>
          </p:nvPr>
        </p:nvSpPr>
        <p:spPr/>
        <p:txBody>
          <a:bodyPr/>
          <a:lstStyle/>
          <a:p>
            <a:fld id="{30F294BE-215C-46F4-AD4D-83824C4CA06D}" type="slidenum">
              <a:rPr lang="zh-CN" altLang="en-US" smtClean="0"/>
              <a:pPr/>
              <a:t>28</a:t>
            </a:fld>
            <a:endParaRPr lang="zh-CN" altLang="en-US"/>
          </a:p>
        </p:txBody>
      </p:sp>
    </p:spTree>
    <p:extLst>
      <p:ext uri="{BB962C8B-B14F-4D97-AF65-F5344CB8AC3E}">
        <p14:creationId xmlns:p14="http://schemas.microsoft.com/office/powerpoint/2010/main" val="29097698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哈希函数</a:t>
              </a:r>
              <a:r>
                <a:rPr lang="en-US" altLang="zh-CN" sz="1800" dirty="0"/>
                <a:t>-</a:t>
              </a:r>
              <a:r>
                <a:rPr lang="en-US" altLang="zh-CN" sz="1800" b="1" dirty="0"/>
                <a:t>MD</a:t>
              </a:r>
              <a:r>
                <a:rPr lang="zh-CN" altLang="zh-CN" sz="1800" b="1" dirty="0"/>
                <a:t>系列算法</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5" name="组合 14"/>
          <p:cNvGrpSpPr/>
          <p:nvPr/>
        </p:nvGrpSpPr>
        <p:grpSpPr>
          <a:xfrm>
            <a:off x="1985609" y="762986"/>
            <a:ext cx="6632073" cy="3936681"/>
            <a:chOff x="0" y="0"/>
            <a:chExt cx="6154438" cy="3653738"/>
          </a:xfrm>
        </p:grpSpPr>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330" y="238897"/>
              <a:ext cx="5943600" cy="3171190"/>
            </a:xfrm>
            <a:prstGeom prst="rect">
              <a:avLst/>
            </a:prstGeom>
          </p:spPr>
        </p:pic>
        <p:sp>
          <p:nvSpPr>
            <p:cNvPr id="20" name="文本框 182"/>
            <p:cNvSpPr txBox="1"/>
            <p:nvPr/>
          </p:nvSpPr>
          <p:spPr>
            <a:xfrm>
              <a:off x="1861752" y="0"/>
              <a:ext cx="1228725" cy="27622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长度为</a:t>
              </a: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b</a:t>
              </a: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位的信息</a:t>
              </a: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M</a:t>
              </a:r>
              <a:endParaRPr lang="zh-CN" sz="1050" kern="100">
                <a:effectLst/>
                <a:ea typeface="宋体" panose="02010600030101010101" pitchFamily="2" charset="-122"/>
                <a:cs typeface="Times New Roman" panose="02020603050405020304" pitchFamily="18" charset="0"/>
              </a:endParaRPr>
            </a:p>
          </p:txBody>
        </p:sp>
        <p:sp>
          <p:nvSpPr>
            <p:cNvPr id="21" name="文本框 183"/>
            <p:cNvSpPr txBox="1"/>
            <p:nvPr/>
          </p:nvSpPr>
          <p:spPr>
            <a:xfrm>
              <a:off x="4489622" y="16476"/>
              <a:ext cx="1228725" cy="27622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填补（</a:t>
              </a: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1</a:t>
              </a: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至</a:t>
              </a: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512</a:t>
              </a: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位）</a:t>
              </a:r>
              <a:endParaRPr lang="zh-CN" sz="1050" kern="100">
                <a:effectLst/>
                <a:ea typeface="宋体" panose="02010600030101010101" pitchFamily="2" charset="-122"/>
                <a:cs typeface="Times New Roman" panose="02020603050405020304" pitchFamily="18" charset="0"/>
              </a:endParaRPr>
            </a:p>
          </p:txBody>
        </p:sp>
        <p:sp>
          <p:nvSpPr>
            <p:cNvPr id="22" name="文本框 185"/>
            <p:cNvSpPr txBox="1"/>
            <p:nvPr/>
          </p:nvSpPr>
          <p:spPr>
            <a:xfrm>
              <a:off x="1161536" y="650789"/>
              <a:ext cx="2105025" cy="27622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将消息分解为</a:t>
              </a: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t</a:t>
              </a: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块，每块</a:t>
              </a: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512</a:t>
              </a: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位</a:t>
              </a:r>
              <a:endParaRPr lang="zh-CN" sz="1050" kern="100">
                <a:effectLst/>
                <a:ea typeface="宋体" panose="02010600030101010101" pitchFamily="2" charset="-122"/>
                <a:cs typeface="Times New Roman" panose="02020603050405020304" pitchFamily="18" charset="0"/>
              </a:endParaRPr>
            </a:p>
          </p:txBody>
        </p:sp>
        <p:sp>
          <p:nvSpPr>
            <p:cNvPr id="23" name="文本框 186"/>
            <p:cNvSpPr txBox="1"/>
            <p:nvPr/>
          </p:nvSpPr>
          <p:spPr>
            <a:xfrm>
              <a:off x="3904736" y="766119"/>
              <a:ext cx="2247900" cy="46672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r">
                <a:spcAft>
                  <a:spcPts val="0"/>
                </a:spcAft>
              </a:pPr>
              <a:r>
                <a:rPr lang="zh-CN" sz="900" kern="100" dirty="0">
                  <a:ln>
                    <a:noFill/>
                  </a:ln>
                  <a:effectLst/>
                  <a:latin typeface="Times New Roman" panose="02020603050405020304" pitchFamily="18" charset="0"/>
                  <a:ea typeface="宋体" panose="02010600030101010101" pitchFamily="2" charset="-122"/>
                  <a:cs typeface="Times New Roman" panose="02020603050405020304" pitchFamily="18" charset="0"/>
                </a:rPr>
                <a:t>填补长度</a:t>
              </a:r>
              <a:endParaRPr lang="zh-CN" sz="1050" kern="100" dirty="0">
                <a:effectLst/>
                <a:ea typeface="宋体" panose="02010600030101010101" pitchFamily="2" charset="-122"/>
                <a:cs typeface="Times New Roman" panose="02020603050405020304" pitchFamily="18" charset="0"/>
              </a:endParaRPr>
            </a:p>
            <a:p>
              <a:pPr algn="r">
                <a:spcAft>
                  <a:spcPts val="0"/>
                </a:spcAft>
              </a:pPr>
              <a:r>
                <a:rPr lang="en-US" sz="900" kern="100" dirty="0">
                  <a:ln>
                    <a:noFill/>
                  </a:ln>
                  <a:effectLst/>
                  <a:latin typeface="Times New Roman" panose="02020603050405020304" pitchFamily="18" charset="0"/>
                  <a:ea typeface="宋体" panose="02010600030101010101" pitchFamily="2" charset="-122"/>
                  <a:cs typeface="Times New Roman" panose="02020603050405020304" pitchFamily="18" charset="0"/>
                </a:rPr>
                <a:t>64</a:t>
              </a:r>
              <a:r>
                <a:rPr lang="zh-CN" sz="900" kern="100" dirty="0">
                  <a:ln>
                    <a:noFill/>
                  </a:ln>
                  <a:effectLst/>
                  <a:latin typeface="Times New Roman" panose="02020603050405020304" pitchFamily="18" charset="0"/>
                  <a:ea typeface="宋体" panose="02010600030101010101" pitchFamily="2" charset="-122"/>
                  <a:cs typeface="Times New Roman" panose="02020603050405020304" pitchFamily="18" charset="0"/>
                </a:rPr>
                <a:t>位代表着消息</a:t>
              </a:r>
              <a:r>
                <a:rPr lang="en-US" sz="900" kern="100" dirty="0">
                  <a:ln>
                    <a:noFill/>
                  </a:ln>
                  <a:effectLst/>
                  <a:latin typeface="Times New Roman" panose="02020603050405020304" pitchFamily="18" charset="0"/>
                  <a:ea typeface="宋体" panose="02010600030101010101" pitchFamily="2" charset="-122"/>
                  <a:cs typeface="Times New Roman" panose="02020603050405020304" pitchFamily="18" charset="0"/>
                </a:rPr>
                <a:t>M</a:t>
              </a:r>
              <a:r>
                <a:rPr lang="zh-CN" sz="900" kern="100" dirty="0">
                  <a:ln>
                    <a:noFill/>
                  </a:ln>
                  <a:effectLst/>
                  <a:latin typeface="Times New Roman" panose="02020603050405020304" pitchFamily="18" charset="0"/>
                  <a:ea typeface="宋体" panose="02010600030101010101" pitchFamily="2" charset="-122"/>
                  <a:cs typeface="Times New Roman" panose="02020603050405020304" pitchFamily="18" charset="0"/>
                </a:rPr>
                <a:t>的长度（</a:t>
              </a:r>
              <a:r>
                <a:rPr lang="en-US" sz="900" kern="100" dirty="0">
                  <a:ln>
                    <a:noFill/>
                  </a:ln>
                  <a:effectLst/>
                  <a:latin typeface="Times New Roman" panose="02020603050405020304" pitchFamily="18" charset="0"/>
                  <a:ea typeface="宋体" panose="02010600030101010101" pitchFamily="2" charset="-122"/>
                  <a:cs typeface="Times New Roman" panose="02020603050405020304" pitchFamily="18" charset="0"/>
                </a:rPr>
                <a:t>b mod 2</a:t>
              </a:r>
              <a:r>
                <a:rPr lang="en-US" sz="900" kern="10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64</a:t>
              </a:r>
              <a:r>
                <a:rPr lang="zh-CN" sz="900" kern="10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lang="zh-CN" sz="1050" kern="100" dirty="0">
                <a:effectLst/>
                <a:ea typeface="宋体" panose="02010600030101010101" pitchFamily="2" charset="-122"/>
                <a:cs typeface="Times New Roman" panose="02020603050405020304" pitchFamily="18" charset="0"/>
              </a:endParaRPr>
            </a:p>
          </p:txBody>
        </p:sp>
        <p:cxnSp>
          <p:nvCxnSpPr>
            <p:cNvPr id="26" name="直接箭头连接符 25"/>
            <p:cNvCxnSpPr/>
            <p:nvPr/>
          </p:nvCxnSpPr>
          <p:spPr>
            <a:xfrm flipH="1">
              <a:off x="5815914" y="609600"/>
              <a:ext cx="0" cy="2220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188"/>
            <p:cNvSpPr txBox="1"/>
            <p:nvPr/>
          </p:nvSpPr>
          <p:spPr>
            <a:xfrm>
              <a:off x="741406" y="1696994"/>
              <a:ext cx="495300"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512</a:t>
              </a: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位</a:t>
              </a:r>
              <a:endParaRPr lang="zh-CN" sz="1050" kern="100">
                <a:effectLst/>
                <a:ea typeface="宋体" panose="02010600030101010101" pitchFamily="2" charset="-122"/>
                <a:cs typeface="Times New Roman" panose="02020603050405020304" pitchFamily="18" charset="0"/>
              </a:endParaRPr>
            </a:p>
          </p:txBody>
        </p:sp>
        <p:sp>
          <p:nvSpPr>
            <p:cNvPr id="28" name="文本框 189"/>
            <p:cNvSpPr txBox="1"/>
            <p:nvPr/>
          </p:nvSpPr>
          <p:spPr>
            <a:xfrm>
              <a:off x="1524000" y="1696994"/>
              <a:ext cx="495300"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512</a:t>
              </a: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位</a:t>
              </a:r>
              <a:endParaRPr lang="zh-CN" sz="1050" kern="100">
                <a:effectLst/>
                <a:ea typeface="宋体" panose="02010600030101010101" pitchFamily="2" charset="-122"/>
                <a:cs typeface="Times New Roman" panose="02020603050405020304" pitchFamily="18" charset="0"/>
              </a:endParaRPr>
            </a:p>
          </p:txBody>
        </p:sp>
        <p:sp>
          <p:nvSpPr>
            <p:cNvPr id="29" name="文本框 190"/>
            <p:cNvSpPr txBox="1"/>
            <p:nvPr/>
          </p:nvSpPr>
          <p:spPr>
            <a:xfrm>
              <a:off x="2331308" y="1696994"/>
              <a:ext cx="495300"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512</a:t>
              </a: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位</a:t>
              </a:r>
              <a:endParaRPr lang="zh-CN" sz="1050" kern="100">
                <a:effectLst/>
                <a:ea typeface="宋体" panose="02010600030101010101" pitchFamily="2" charset="-122"/>
                <a:cs typeface="Times New Roman" panose="02020603050405020304" pitchFamily="18" charset="0"/>
              </a:endParaRPr>
            </a:p>
          </p:txBody>
        </p:sp>
        <p:sp>
          <p:nvSpPr>
            <p:cNvPr id="30" name="文本框 191"/>
            <p:cNvSpPr txBox="1"/>
            <p:nvPr/>
          </p:nvSpPr>
          <p:spPr>
            <a:xfrm>
              <a:off x="3534033" y="1696994"/>
              <a:ext cx="495300"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512</a:t>
              </a: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位</a:t>
              </a:r>
              <a:endParaRPr lang="zh-CN" sz="1050" kern="100">
                <a:effectLst/>
                <a:ea typeface="宋体" panose="02010600030101010101" pitchFamily="2" charset="-122"/>
                <a:cs typeface="Times New Roman" panose="02020603050405020304" pitchFamily="18" charset="0"/>
              </a:endParaRPr>
            </a:p>
          </p:txBody>
        </p:sp>
        <p:sp>
          <p:nvSpPr>
            <p:cNvPr id="31" name="文本框 202"/>
            <p:cNvSpPr txBox="1"/>
            <p:nvPr/>
          </p:nvSpPr>
          <p:spPr>
            <a:xfrm>
              <a:off x="2982098" y="1696994"/>
              <a:ext cx="495300"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512</a:t>
              </a: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位</a:t>
              </a:r>
              <a:endParaRPr lang="zh-CN" sz="1050" kern="100">
                <a:effectLst/>
                <a:ea typeface="宋体" panose="02010600030101010101" pitchFamily="2" charset="-122"/>
                <a:cs typeface="Times New Roman" panose="02020603050405020304" pitchFamily="18" charset="0"/>
              </a:endParaRPr>
            </a:p>
          </p:txBody>
        </p:sp>
        <p:sp>
          <p:nvSpPr>
            <p:cNvPr id="32" name="文本框 203"/>
            <p:cNvSpPr txBox="1"/>
            <p:nvPr/>
          </p:nvSpPr>
          <p:spPr>
            <a:xfrm>
              <a:off x="4176584" y="1696994"/>
              <a:ext cx="495300"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512</a:t>
              </a: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位</a:t>
              </a:r>
              <a:endParaRPr lang="zh-CN" sz="1050" kern="100">
                <a:effectLst/>
                <a:ea typeface="宋体" panose="02010600030101010101" pitchFamily="2" charset="-122"/>
                <a:cs typeface="Times New Roman" panose="02020603050405020304" pitchFamily="18" charset="0"/>
              </a:endParaRPr>
            </a:p>
          </p:txBody>
        </p:sp>
        <p:sp>
          <p:nvSpPr>
            <p:cNvPr id="33" name="文本框 204"/>
            <p:cNvSpPr txBox="1"/>
            <p:nvPr/>
          </p:nvSpPr>
          <p:spPr>
            <a:xfrm>
              <a:off x="4852087" y="1696994"/>
              <a:ext cx="495300"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512</a:t>
              </a: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位</a:t>
              </a:r>
              <a:endParaRPr lang="zh-CN" sz="1050" kern="100">
                <a:effectLst/>
                <a:ea typeface="宋体" panose="02010600030101010101" pitchFamily="2" charset="-122"/>
                <a:cs typeface="Times New Roman" panose="02020603050405020304" pitchFamily="18" charset="0"/>
              </a:endParaRPr>
            </a:p>
          </p:txBody>
        </p:sp>
        <p:sp>
          <p:nvSpPr>
            <p:cNvPr id="34" name="文本框 205"/>
            <p:cNvSpPr txBox="1"/>
            <p:nvPr/>
          </p:nvSpPr>
          <p:spPr>
            <a:xfrm>
              <a:off x="5568779" y="1696994"/>
              <a:ext cx="495300"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512</a:t>
              </a: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位</a:t>
              </a:r>
              <a:endParaRPr lang="zh-CN" sz="1050" kern="100">
                <a:effectLst/>
                <a:ea typeface="宋体" panose="02010600030101010101" pitchFamily="2" charset="-122"/>
                <a:cs typeface="Times New Roman" panose="02020603050405020304" pitchFamily="18" charset="0"/>
              </a:endParaRPr>
            </a:p>
          </p:txBody>
        </p:sp>
        <p:sp>
          <p:nvSpPr>
            <p:cNvPr id="35" name="文本框 206"/>
            <p:cNvSpPr txBox="1"/>
            <p:nvPr/>
          </p:nvSpPr>
          <p:spPr>
            <a:xfrm>
              <a:off x="0" y="2537254"/>
              <a:ext cx="647700"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IV 128</a:t>
              </a: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位</a:t>
              </a:r>
              <a:endParaRPr lang="zh-CN" sz="1050" kern="100">
                <a:effectLst/>
                <a:ea typeface="宋体" panose="02010600030101010101" pitchFamily="2" charset="-122"/>
                <a:cs typeface="Times New Roman" panose="02020603050405020304" pitchFamily="18" charset="0"/>
              </a:endParaRPr>
            </a:p>
          </p:txBody>
        </p:sp>
        <p:sp>
          <p:nvSpPr>
            <p:cNvPr id="36" name="文本框 207"/>
            <p:cNvSpPr txBox="1"/>
            <p:nvPr/>
          </p:nvSpPr>
          <p:spPr>
            <a:xfrm>
              <a:off x="1219200" y="2627870"/>
              <a:ext cx="504825" cy="4762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CV</a:t>
              </a:r>
              <a:r>
                <a:rPr lang="en-US" sz="900" kern="100" baseline="-2500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lang="zh-CN" sz="1050" kern="100">
                <a:effectLst/>
                <a:ea typeface="宋体" panose="02010600030101010101" pitchFamily="2" charset="-122"/>
                <a:cs typeface="Times New Roman" panose="02020603050405020304" pitchFamily="18" charset="0"/>
              </a:endParaRPr>
            </a:p>
            <a:p>
              <a:pPr algn="just">
                <a:spcAft>
                  <a:spcPts val="0"/>
                </a:spcAft>
              </a:pP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128</a:t>
              </a: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位</a:t>
              </a:r>
              <a:endParaRPr lang="zh-CN" sz="1050" kern="100">
                <a:effectLst/>
                <a:ea typeface="宋体" panose="02010600030101010101" pitchFamily="2" charset="-122"/>
                <a:cs typeface="Times New Roman" panose="02020603050405020304" pitchFamily="18" charset="0"/>
              </a:endParaRPr>
            </a:p>
          </p:txBody>
        </p:sp>
        <p:sp>
          <p:nvSpPr>
            <p:cNvPr id="37" name="文本框 208"/>
            <p:cNvSpPr txBox="1"/>
            <p:nvPr/>
          </p:nvSpPr>
          <p:spPr>
            <a:xfrm>
              <a:off x="2191265" y="2636108"/>
              <a:ext cx="504825" cy="4762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CV</a:t>
              </a:r>
              <a:r>
                <a:rPr lang="en-US" sz="900" kern="100" baseline="-25000">
                  <a:ln>
                    <a:noFill/>
                  </a:ln>
                  <a:effectLst/>
                  <a:latin typeface="Times New Roman" panose="02020603050405020304" pitchFamily="18" charset="0"/>
                  <a:ea typeface="宋体" panose="02010600030101010101" pitchFamily="2" charset="-122"/>
                  <a:cs typeface="Times New Roman" panose="02020603050405020304" pitchFamily="18" charset="0"/>
                </a:rPr>
                <a:t>2</a:t>
              </a:r>
              <a:endParaRPr lang="zh-CN" sz="1050" kern="100">
                <a:effectLst/>
                <a:ea typeface="宋体" panose="02010600030101010101" pitchFamily="2" charset="-122"/>
                <a:cs typeface="Times New Roman" panose="02020603050405020304" pitchFamily="18" charset="0"/>
              </a:endParaRPr>
            </a:p>
            <a:p>
              <a:pPr algn="just">
                <a:spcAft>
                  <a:spcPts val="0"/>
                </a:spcAft>
              </a:pP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128</a:t>
              </a: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位</a:t>
              </a:r>
              <a:endParaRPr lang="zh-CN" sz="1050" kern="100">
                <a:effectLst/>
                <a:ea typeface="宋体" panose="02010600030101010101" pitchFamily="2" charset="-122"/>
                <a:cs typeface="Times New Roman" panose="02020603050405020304" pitchFamily="18" charset="0"/>
              </a:endParaRPr>
            </a:p>
          </p:txBody>
        </p:sp>
        <p:sp>
          <p:nvSpPr>
            <p:cNvPr id="38" name="文本框 209"/>
            <p:cNvSpPr txBox="1"/>
            <p:nvPr/>
          </p:nvSpPr>
          <p:spPr>
            <a:xfrm>
              <a:off x="2949146" y="2619632"/>
              <a:ext cx="504825" cy="4762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CV</a:t>
              </a:r>
              <a:r>
                <a:rPr lang="en-US" sz="900" kern="100" baseline="-25000">
                  <a:ln>
                    <a:noFill/>
                  </a:ln>
                  <a:effectLst/>
                  <a:latin typeface="Times New Roman" panose="02020603050405020304" pitchFamily="18" charset="0"/>
                  <a:ea typeface="宋体" panose="02010600030101010101" pitchFamily="2" charset="-122"/>
                  <a:cs typeface="Times New Roman" panose="02020603050405020304" pitchFamily="18" charset="0"/>
                </a:rPr>
                <a:t>k</a:t>
              </a:r>
              <a:endParaRPr lang="zh-CN" sz="1050" kern="100">
                <a:effectLst/>
                <a:ea typeface="宋体" panose="02010600030101010101" pitchFamily="2" charset="-122"/>
                <a:cs typeface="Times New Roman" panose="02020603050405020304" pitchFamily="18" charset="0"/>
              </a:endParaRPr>
            </a:p>
            <a:p>
              <a:pPr algn="just">
                <a:spcAft>
                  <a:spcPts val="0"/>
                </a:spcAft>
              </a:pP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128</a:t>
              </a: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位</a:t>
              </a:r>
              <a:endParaRPr lang="zh-CN" sz="1050" kern="100">
                <a:effectLst/>
                <a:ea typeface="宋体" panose="02010600030101010101" pitchFamily="2" charset="-122"/>
                <a:cs typeface="Times New Roman" panose="02020603050405020304" pitchFamily="18" charset="0"/>
              </a:endParaRPr>
            </a:p>
          </p:txBody>
        </p:sp>
        <p:sp>
          <p:nvSpPr>
            <p:cNvPr id="39" name="文本框 267"/>
            <p:cNvSpPr txBox="1"/>
            <p:nvPr/>
          </p:nvSpPr>
          <p:spPr>
            <a:xfrm>
              <a:off x="4110681" y="2636108"/>
              <a:ext cx="504825" cy="4762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CV</a:t>
              </a:r>
              <a:r>
                <a:rPr lang="en-US" sz="900" kern="100" baseline="-25000">
                  <a:ln>
                    <a:noFill/>
                  </a:ln>
                  <a:effectLst/>
                  <a:latin typeface="Times New Roman" panose="02020603050405020304" pitchFamily="18" charset="0"/>
                  <a:ea typeface="宋体" panose="02010600030101010101" pitchFamily="2" charset="-122"/>
                  <a:cs typeface="Times New Roman" panose="02020603050405020304" pitchFamily="18" charset="0"/>
                </a:rPr>
                <a:t>k+1</a:t>
              </a:r>
              <a:endParaRPr lang="zh-CN" sz="1050" kern="100">
                <a:effectLst/>
                <a:ea typeface="宋体" panose="02010600030101010101" pitchFamily="2" charset="-122"/>
                <a:cs typeface="Times New Roman" panose="02020603050405020304" pitchFamily="18" charset="0"/>
              </a:endParaRPr>
            </a:p>
            <a:p>
              <a:pPr algn="just">
                <a:spcAft>
                  <a:spcPts val="0"/>
                </a:spcAft>
              </a:pP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128</a:t>
              </a: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位</a:t>
              </a:r>
              <a:endParaRPr lang="zh-CN" sz="1050" kern="100">
                <a:effectLst/>
                <a:ea typeface="宋体" panose="02010600030101010101" pitchFamily="2" charset="-122"/>
                <a:cs typeface="Times New Roman" panose="02020603050405020304" pitchFamily="18" charset="0"/>
              </a:endParaRPr>
            </a:p>
          </p:txBody>
        </p:sp>
        <p:sp>
          <p:nvSpPr>
            <p:cNvPr id="40" name="文本框 268"/>
            <p:cNvSpPr txBox="1"/>
            <p:nvPr/>
          </p:nvSpPr>
          <p:spPr>
            <a:xfrm>
              <a:off x="4975654" y="2611394"/>
              <a:ext cx="504825" cy="4762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CV</a:t>
              </a:r>
              <a:r>
                <a:rPr lang="en-US" sz="900" kern="100" baseline="-25000">
                  <a:ln>
                    <a:noFill/>
                  </a:ln>
                  <a:effectLst/>
                  <a:latin typeface="Times New Roman" panose="02020603050405020304" pitchFamily="18" charset="0"/>
                  <a:ea typeface="宋体" panose="02010600030101010101" pitchFamily="2" charset="-122"/>
                  <a:cs typeface="Times New Roman" panose="02020603050405020304" pitchFamily="18" charset="0"/>
                </a:rPr>
                <a:t>t-1</a:t>
              </a:r>
              <a:endParaRPr lang="zh-CN" sz="1050" kern="100">
                <a:effectLst/>
                <a:ea typeface="宋体" panose="02010600030101010101" pitchFamily="2" charset="-122"/>
                <a:cs typeface="Times New Roman" panose="02020603050405020304" pitchFamily="18" charset="0"/>
              </a:endParaRPr>
            </a:p>
            <a:p>
              <a:pPr algn="just">
                <a:spcAft>
                  <a:spcPts val="0"/>
                </a:spcAft>
              </a:pP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128</a:t>
              </a: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位</a:t>
              </a:r>
              <a:endParaRPr lang="zh-CN" sz="1050" kern="100">
                <a:effectLst/>
                <a:ea typeface="宋体" panose="02010600030101010101" pitchFamily="2" charset="-122"/>
                <a:cs typeface="Times New Roman" panose="02020603050405020304" pitchFamily="18" charset="0"/>
              </a:endParaRPr>
            </a:p>
          </p:txBody>
        </p:sp>
        <p:sp>
          <p:nvSpPr>
            <p:cNvPr id="41" name="文本框 269"/>
            <p:cNvSpPr txBox="1"/>
            <p:nvPr/>
          </p:nvSpPr>
          <p:spPr>
            <a:xfrm>
              <a:off x="5173363" y="3377513"/>
              <a:ext cx="981075"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哈希结果</a:t>
              </a:r>
              <a:r>
                <a:rPr lang="en-US" sz="900" kern="100">
                  <a:ln>
                    <a:noFill/>
                  </a:ln>
                  <a:effectLst/>
                  <a:latin typeface="Times New Roman" panose="02020603050405020304" pitchFamily="18" charset="0"/>
                  <a:ea typeface="宋体" panose="02010600030101010101" pitchFamily="2" charset="-122"/>
                  <a:cs typeface="Times New Roman" panose="02020603050405020304" pitchFamily="18" charset="0"/>
                </a:rPr>
                <a:t>128</a:t>
              </a:r>
              <a:r>
                <a:rPr lang="zh-CN" sz="900" kern="100">
                  <a:ln>
                    <a:noFill/>
                  </a:ln>
                  <a:effectLst/>
                  <a:latin typeface="Times New Roman" panose="02020603050405020304" pitchFamily="18" charset="0"/>
                  <a:ea typeface="宋体" panose="02010600030101010101" pitchFamily="2" charset="-122"/>
                  <a:cs typeface="Times New Roman" panose="02020603050405020304" pitchFamily="18" charset="0"/>
                </a:rPr>
                <a:t>位</a:t>
              </a:r>
              <a:endParaRPr lang="zh-CN" sz="1050" kern="100">
                <a:effectLst/>
                <a:ea typeface="宋体" panose="02010600030101010101" pitchFamily="2" charset="-122"/>
                <a:cs typeface="Times New Roman" panose="02020603050405020304" pitchFamily="18" charset="0"/>
              </a:endParaRPr>
            </a:p>
          </p:txBody>
        </p:sp>
      </p:grpSp>
      <p:sp>
        <p:nvSpPr>
          <p:cNvPr id="2" name="矩形 1"/>
          <p:cNvSpPr/>
          <p:nvPr/>
        </p:nvSpPr>
        <p:spPr>
          <a:xfrm>
            <a:off x="3767784" y="4374077"/>
            <a:ext cx="1821332" cy="307777"/>
          </a:xfrm>
          <a:prstGeom prst="rect">
            <a:avLst/>
          </a:prstGeom>
        </p:spPr>
        <p:txBody>
          <a:bodyPr wrap="none">
            <a:spAutoFit/>
          </a:bodyPr>
          <a:lstStyle/>
          <a:p>
            <a:r>
              <a:rPr lang="en-US" altLang="zh-CN" sz="1400" dirty="0">
                <a:latin typeface="Times New Roman" panose="02020603050405020304" pitchFamily="18" charset="0"/>
                <a:ea typeface="宋体" panose="02010600030101010101" pitchFamily="2" charset="-122"/>
              </a:rPr>
              <a:t>MD5</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算法的实现原理</a:t>
            </a:r>
            <a:endParaRPr lang="zh-CN" altLang="en-US" dirty="0"/>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81" y="1643484"/>
            <a:ext cx="3262959" cy="756517"/>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81" y="2698026"/>
            <a:ext cx="2619380" cy="607304"/>
          </a:xfrm>
          <a:prstGeom prst="rect">
            <a:avLst/>
          </a:prstGeom>
        </p:spPr>
      </p:pic>
      <p:sp>
        <p:nvSpPr>
          <p:cNvPr id="42" name="文本框 41"/>
          <p:cNvSpPr txBox="1"/>
          <p:nvPr/>
        </p:nvSpPr>
        <p:spPr>
          <a:xfrm>
            <a:off x="6576986" y="714711"/>
            <a:ext cx="352425" cy="292388"/>
          </a:xfrm>
          <a:prstGeom prst="rect">
            <a:avLst/>
          </a:prstGeom>
          <a:noFill/>
        </p:spPr>
        <p:txBody>
          <a:bodyPr wrap="square" rtlCol="0">
            <a:spAutoFit/>
          </a:bodyPr>
          <a:lstStyle/>
          <a:p>
            <a:r>
              <a:rPr lang="zh-CN" altLang="en-US" dirty="0">
                <a:solidFill>
                  <a:srgbClr val="FF0000"/>
                </a:solidFill>
              </a:rPr>
              <a:t>①</a:t>
            </a:r>
          </a:p>
        </p:txBody>
      </p:sp>
      <p:sp>
        <p:nvSpPr>
          <p:cNvPr id="43" name="文本框 42"/>
          <p:cNvSpPr txBox="1"/>
          <p:nvPr/>
        </p:nvSpPr>
        <p:spPr>
          <a:xfrm>
            <a:off x="7986571" y="704337"/>
            <a:ext cx="352425" cy="292388"/>
          </a:xfrm>
          <a:prstGeom prst="rect">
            <a:avLst/>
          </a:prstGeom>
          <a:noFill/>
        </p:spPr>
        <p:txBody>
          <a:bodyPr wrap="square" rtlCol="0">
            <a:spAutoFit/>
          </a:bodyPr>
          <a:lstStyle/>
          <a:p>
            <a:r>
              <a:rPr lang="zh-CN" altLang="zh-CN" dirty="0">
                <a:solidFill>
                  <a:srgbClr val="FF0000"/>
                </a:solidFill>
              </a:rPr>
              <a:t>②</a:t>
            </a:r>
            <a:endParaRPr lang="zh-CN" altLang="en-US" dirty="0">
              <a:solidFill>
                <a:srgbClr val="FF0000"/>
              </a:solidFill>
            </a:endParaRPr>
          </a:p>
        </p:txBody>
      </p:sp>
      <p:sp>
        <p:nvSpPr>
          <p:cNvPr id="44" name="文本框 43"/>
          <p:cNvSpPr txBox="1"/>
          <p:nvPr/>
        </p:nvSpPr>
        <p:spPr>
          <a:xfrm>
            <a:off x="85267" y="1315043"/>
            <a:ext cx="352425" cy="292388"/>
          </a:xfrm>
          <a:prstGeom prst="rect">
            <a:avLst/>
          </a:prstGeom>
          <a:noFill/>
        </p:spPr>
        <p:txBody>
          <a:bodyPr wrap="square" rtlCol="0">
            <a:spAutoFit/>
          </a:bodyPr>
          <a:lstStyle/>
          <a:p>
            <a:r>
              <a:rPr lang="zh-CN" altLang="zh-CN" dirty="0">
                <a:solidFill>
                  <a:srgbClr val="FF0000"/>
                </a:solidFill>
              </a:rPr>
              <a:t>③</a:t>
            </a:r>
            <a:endParaRPr lang="zh-CN" altLang="en-US" dirty="0">
              <a:solidFill>
                <a:srgbClr val="FF0000"/>
              </a:solidFill>
            </a:endParaRPr>
          </a:p>
        </p:txBody>
      </p:sp>
      <p:sp>
        <p:nvSpPr>
          <p:cNvPr id="45" name="文本框 44"/>
          <p:cNvSpPr txBox="1"/>
          <p:nvPr/>
        </p:nvSpPr>
        <p:spPr>
          <a:xfrm>
            <a:off x="51667" y="2400001"/>
            <a:ext cx="352425" cy="292388"/>
          </a:xfrm>
          <a:prstGeom prst="rect">
            <a:avLst/>
          </a:prstGeom>
          <a:noFill/>
        </p:spPr>
        <p:txBody>
          <a:bodyPr wrap="square" rtlCol="0">
            <a:spAutoFit/>
          </a:bodyPr>
          <a:lstStyle/>
          <a:p>
            <a:r>
              <a:rPr lang="zh-CN" altLang="zh-CN" dirty="0">
                <a:solidFill>
                  <a:srgbClr val="FF0000"/>
                </a:solidFill>
              </a:rPr>
              <a:t>④</a:t>
            </a:r>
            <a:endParaRPr lang="zh-CN" altLang="en-US" dirty="0">
              <a:solidFill>
                <a:srgbClr val="FF0000"/>
              </a:solidFill>
            </a:endParaRPr>
          </a:p>
        </p:txBody>
      </p:sp>
      <p:sp>
        <p:nvSpPr>
          <p:cNvPr id="46" name="文本框 45"/>
          <p:cNvSpPr txBox="1"/>
          <p:nvPr/>
        </p:nvSpPr>
        <p:spPr>
          <a:xfrm>
            <a:off x="7747997" y="3850921"/>
            <a:ext cx="352425" cy="292388"/>
          </a:xfrm>
          <a:prstGeom prst="rect">
            <a:avLst/>
          </a:prstGeom>
          <a:noFill/>
        </p:spPr>
        <p:txBody>
          <a:bodyPr wrap="square" rtlCol="0">
            <a:spAutoFit/>
          </a:bodyPr>
          <a:lstStyle/>
          <a:p>
            <a:r>
              <a:rPr lang="zh-CN" altLang="zh-CN" dirty="0">
                <a:solidFill>
                  <a:srgbClr val="FF0000"/>
                </a:solidFill>
              </a:rPr>
              <a:t>⑤</a:t>
            </a:r>
            <a:endParaRPr lang="zh-CN" altLang="en-US" dirty="0">
              <a:solidFill>
                <a:srgbClr val="FF0000"/>
              </a:solidFill>
            </a:endParaRPr>
          </a:p>
        </p:txBody>
      </p:sp>
      <p:sp>
        <p:nvSpPr>
          <p:cNvPr id="6" name="灯片编号占位符 5"/>
          <p:cNvSpPr>
            <a:spLocks noGrp="1"/>
          </p:cNvSpPr>
          <p:nvPr>
            <p:ph type="sldNum" sz="quarter" idx="12"/>
          </p:nvPr>
        </p:nvSpPr>
        <p:spPr/>
        <p:txBody>
          <a:bodyPr/>
          <a:lstStyle/>
          <a:p>
            <a:fld id="{30F294BE-215C-46F4-AD4D-83824C4CA06D}" type="slidenum">
              <a:rPr lang="zh-CN" altLang="en-US" smtClean="0"/>
              <a:pPr/>
              <a:t>29</a:t>
            </a:fld>
            <a:endParaRPr lang="zh-CN" altLang="en-US"/>
          </a:p>
        </p:txBody>
      </p:sp>
    </p:spTree>
    <p:extLst>
      <p:ext uri="{BB962C8B-B14F-4D97-AF65-F5344CB8AC3E}">
        <p14:creationId xmlns:p14="http://schemas.microsoft.com/office/powerpoint/2010/main" val="6582286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区块结构</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graphicFrame>
        <p:nvGraphicFramePr>
          <p:cNvPr id="2" name="表格 1"/>
          <p:cNvGraphicFramePr>
            <a:graphicFrameLocks noGrp="1"/>
          </p:cNvGraphicFramePr>
          <p:nvPr>
            <p:extLst>
              <p:ext uri="{D42A27DB-BD31-4B8C-83A1-F6EECF244321}">
                <p14:modId xmlns:p14="http://schemas.microsoft.com/office/powerpoint/2010/main" val="1589049714"/>
              </p:ext>
            </p:extLst>
          </p:nvPr>
        </p:nvGraphicFramePr>
        <p:xfrm>
          <a:off x="746386" y="1384299"/>
          <a:ext cx="7537165" cy="1828800"/>
        </p:xfrm>
        <a:graphic>
          <a:graphicData uri="http://schemas.openxmlformats.org/drawingml/2006/table">
            <a:tbl>
              <a:tblPr firstRow="1" firstCol="1" bandRow="1">
                <a:tableStyleId>{5C22544A-7EE6-4342-B048-85BDC9FD1C3A}</a:tableStyleId>
              </a:tblPr>
              <a:tblGrid>
                <a:gridCol w="2371166">
                  <a:extLst>
                    <a:ext uri="{9D8B030D-6E8A-4147-A177-3AD203B41FA5}">
                      <a16:colId xmlns="" xmlns:a16="http://schemas.microsoft.com/office/drawing/2014/main" val="20000"/>
                    </a:ext>
                  </a:extLst>
                </a:gridCol>
                <a:gridCol w="3712777">
                  <a:extLst>
                    <a:ext uri="{9D8B030D-6E8A-4147-A177-3AD203B41FA5}">
                      <a16:colId xmlns="" xmlns:a16="http://schemas.microsoft.com/office/drawing/2014/main" val="20001"/>
                    </a:ext>
                  </a:extLst>
                </a:gridCol>
                <a:gridCol w="1453222">
                  <a:extLst>
                    <a:ext uri="{9D8B030D-6E8A-4147-A177-3AD203B41FA5}">
                      <a16:colId xmlns="" xmlns:a16="http://schemas.microsoft.com/office/drawing/2014/main" val="20002"/>
                    </a:ext>
                  </a:extLst>
                </a:gridCol>
              </a:tblGrid>
              <a:tr h="357981">
                <a:tc>
                  <a:txBody>
                    <a:bodyPr/>
                    <a:lstStyle/>
                    <a:p>
                      <a:pPr algn="just">
                        <a:lnSpc>
                          <a:spcPct val="150000"/>
                        </a:lnSpc>
                        <a:spcAft>
                          <a:spcPts val="0"/>
                        </a:spcAft>
                      </a:pPr>
                      <a:r>
                        <a:rPr lang="zh-CN" sz="1600" kern="100">
                          <a:effectLst/>
                        </a:rPr>
                        <a:t>数据项</a:t>
                      </a:r>
                      <a:endParaRPr lang="zh-CN" sz="1900" kern="100">
                        <a:effectLst/>
                        <a:latin typeface="Calibri" panose="020F0502020204030204" pitchFamily="34" charset="0"/>
                        <a:ea typeface="宋体" panose="02010600030101010101" pitchFamily="2" charset="-122"/>
                        <a:cs typeface="Times New Roman" panose="02020603050405020304" pitchFamily="18" charset="0"/>
                      </a:endParaRPr>
                    </a:p>
                  </a:txBody>
                  <a:tcPr marL="123000" marR="123000" marT="0" marB="0"/>
                </a:tc>
                <a:tc>
                  <a:txBody>
                    <a:bodyPr/>
                    <a:lstStyle/>
                    <a:p>
                      <a:pPr algn="just">
                        <a:lnSpc>
                          <a:spcPct val="150000"/>
                        </a:lnSpc>
                        <a:spcAft>
                          <a:spcPts val="0"/>
                        </a:spcAft>
                      </a:pPr>
                      <a:r>
                        <a:rPr lang="zh-CN" sz="1600" kern="100">
                          <a:effectLst/>
                        </a:rPr>
                        <a:t>数据说明</a:t>
                      </a:r>
                      <a:endParaRPr lang="zh-CN" sz="1900" kern="100">
                        <a:effectLst/>
                        <a:latin typeface="Calibri" panose="020F0502020204030204" pitchFamily="34" charset="0"/>
                        <a:ea typeface="宋体" panose="02010600030101010101" pitchFamily="2" charset="-122"/>
                        <a:cs typeface="Times New Roman" panose="02020603050405020304" pitchFamily="18" charset="0"/>
                      </a:endParaRPr>
                    </a:p>
                  </a:txBody>
                  <a:tcPr marL="123000" marR="123000" marT="0" marB="0"/>
                </a:tc>
                <a:tc>
                  <a:txBody>
                    <a:bodyPr/>
                    <a:lstStyle/>
                    <a:p>
                      <a:pPr algn="just">
                        <a:lnSpc>
                          <a:spcPct val="150000"/>
                        </a:lnSpc>
                        <a:spcAft>
                          <a:spcPts val="0"/>
                        </a:spcAft>
                      </a:pPr>
                      <a:r>
                        <a:rPr lang="zh-CN" sz="1600" kern="100">
                          <a:effectLst/>
                        </a:rPr>
                        <a:t>大小</a:t>
                      </a:r>
                      <a:endParaRPr lang="zh-CN" sz="1900" kern="100">
                        <a:effectLst/>
                        <a:latin typeface="Calibri" panose="020F0502020204030204" pitchFamily="34" charset="0"/>
                        <a:ea typeface="宋体" panose="02010600030101010101" pitchFamily="2" charset="-122"/>
                        <a:cs typeface="Times New Roman" panose="02020603050405020304" pitchFamily="18" charset="0"/>
                      </a:endParaRPr>
                    </a:p>
                  </a:txBody>
                  <a:tcPr marL="123000" marR="123000" marT="0" marB="0"/>
                </a:tc>
                <a:extLst>
                  <a:ext uri="{0D108BD9-81ED-4DB2-BD59-A6C34878D82A}">
                    <a16:rowId xmlns="" xmlns:a16="http://schemas.microsoft.com/office/drawing/2014/main" val="10000"/>
                  </a:ext>
                </a:extLst>
              </a:tr>
              <a:tr h="357981">
                <a:tc>
                  <a:txBody>
                    <a:bodyPr/>
                    <a:lstStyle/>
                    <a:p>
                      <a:pPr algn="just">
                        <a:lnSpc>
                          <a:spcPct val="150000"/>
                        </a:lnSpc>
                        <a:spcAft>
                          <a:spcPts val="0"/>
                        </a:spcAft>
                      </a:pPr>
                      <a:r>
                        <a:rPr lang="en-US" sz="1600" kern="100">
                          <a:effectLst/>
                        </a:rPr>
                        <a:t>Block Size</a:t>
                      </a:r>
                      <a:endParaRPr lang="zh-CN" sz="1900" kern="100">
                        <a:effectLst/>
                        <a:latin typeface="Calibri" panose="020F0502020204030204" pitchFamily="34" charset="0"/>
                        <a:ea typeface="宋体" panose="02010600030101010101" pitchFamily="2" charset="-122"/>
                        <a:cs typeface="Times New Roman" panose="02020603050405020304" pitchFamily="18" charset="0"/>
                      </a:endParaRPr>
                    </a:p>
                  </a:txBody>
                  <a:tcPr marL="123000" marR="123000" marT="0" marB="0" anchor="ctr"/>
                </a:tc>
                <a:tc>
                  <a:txBody>
                    <a:bodyPr/>
                    <a:lstStyle/>
                    <a:p>
                      <a:pPr algn="just">
                        <a:lnSpc>
                          <a:spcPct val="150000"/>
                        </a:lnSpc>
                        <a:spcAft>
                          <a:spcPts val="0"/>
                        </a:spcAft>
                      </a:pPr>
                      <a:r>
                        <a:rPr lang="zh-CN" sz="1600" kern="100">
                          <a:effectLst/>
                        </a:rPr>
                        <a:t>区块大小</a:t>
                      </a:r>
                      <a:endParaRPr lang="zh-CN" sz="1900" kern="100">
                        <a:effectLst/>
                        <a:latin typeface="Calibri" panose="020F0502020204030204" pitchFamily="34" charset="0"/>
                        <a:ea typeface="宋体" panose="02010600030101010101" pitchFamily="2" charset="-122"/>
                        <a:cs typeface="Times New Roman" panose="02020603050405020304" pitchFamily="18" charset="0"/>
                      </a:endParaRPr>
                    </a:p>
                  </a:txBody>
                  <a:tcPr marL="123000" marR="123000" marT="0" marB="0" anchor="ctr"/>
                </a:tc>
                <a:tc>
                  <a:txBody>
                    <a:bodyPr/>
                    <a:lstStyle/>
                    <a:p>
                      <a:pPr algn="just">
                        <a:lnSpc>
                          <a:spcPct val="150000"/>
                        </a:lnSpc>
                        <a:spcAft>
                          <a:spcPts val="0"/>
                        </a:spcAft>
                      </a:pPr>
                      <a:r>
                        <a:rPr lang="en-US" sz="1600" kern="100">
                          <a:effectLst/>
                        </a:rPr>
                        <a:t>4 </a:t>
                      </a:r>
                      <a:r>
                        <a:rPr lang="zh-CN" sz="1600" kern="100">
                          <a:effectLst/>
                        </a:rPr>
                        <a:t>字节</a:t>
                      </a:r>
                      <a:endParaRPr lang="zh-CN" sz="1900" kern="100">
                        <a:effectLst/>
                        <a:latin typeface="Calibri" panose="020F0502020204030204" pitchFamily="34" charset="0"/>
                        <a:ea typeface="宋体" panose="02010600030101010101" pitchFamily="2" charset="-122"/>
                        <a:cs typeface="Times New Roman" panose="02020603050405020304" pitchFamily="18" charset="0"/>
                      </a:endParaRPr>
                    </a:p>
                  </a:txBody>
                  <a:tcPr marL="123000" marR="123000" marT="0" marB="0" anchor="ctr"/>
                </a:tc>
                <a:extLst>
                  <a:ext uri="{0D108BD9-81ED-4DB2-BD59-A6C34878D82A}">
                    <a16:rowId xmlns="" xmlns:a16="http://schemas.microsoft.com/office/drawing/2014/main" val="10001"/>
                  </a:ext>
                </a:extLst>
              </a:tr>
              <a:tr h="357981">
                <a:tc>
                  <a:txBody>
                    <a:bodyPr/>
                    <a:lstStyle/>
                    <a:p>
                      <a:pPr algn="just">
                        <a:lnSpc>
                          <a:spcPct val="150000"/>
                        </a:lnSpc>
                        <a:spcAft>
                          <a:spcPts val="0"/>
                        </a:spcAft>
                      </a:pPr>
                      <a:r>
                        <a:rPr lang="en-US" sz="1600" kern="100">
                          <a:effectLst/>
                        </a:rPr>
                        <a:t>Block Header</a:t>
                      </a:r>
                      <a:endParaRPr lang="zh-CN" sz="1900" kern="100">
                        <a:effectLst/>
                        <a:latin typeface="Calibri" panose="020F0502020204030204" pitchFamily="34" charset="0"/>
                        <a:ea typeface="宋体" panose="02010600030101010101" pitchFamily="2" charset="-122"/>
                        <a:cs typeface="Times New Roman" panose="02020603050405020304" pitchFamily="18" charset="0"/>
                      </a:endParaRPr>
                    </a:p>
                  </a:txBody>
                  <a:tcPr marL="123000" marR="123000" marT="0" marB="0" anchor="ctr"/>
                </a:tc>
                <a:tc>
                  <a:txBody>
                    <a:bodyPr/>
                    <a:lstStyle/>
                    <a:p>
                      <a:pPr algn="just">
                        <a:lnSpc>
                          <a:spcPct val="150000"/>
                        </a:lnSpc>
                        <a:spcAft>
                          <a:spcPts val="0"/>
                        </a:spcAft>
                      </a:pPr>
                      <a:r>
                        <a:rPr lang="zh-CN" sz="1600" kern="100">
                          <a:effectLst/>
                        </a:rPr>
                        <a:t>区块头</a:t>
                      </a:r>
                      <a:endParaRPr lang="zh-CN" sz="1900" kern="100">
                        <a:effectLst/>
                        <a:latin typeface="Calibri" panose="020F0502020204030204" pitchFamily="34" charset="0"/>
                        <a:ea typeface="宋体" panose="02010600030101010101" pitchFamily="2" charset="-122"/>
                        <a:cs typeface="Times New Roman" panose="02020603050405020304" pitchFamily="18" charset="0"/>
                      </a:endParaRPr>
                    </a:p>
                  </a:txBody>
                  <a:tcPr marL="123000" marR="123000" marT="0" marB="0" anchor="ctr"/>
                </a:tc>
                <a:tc>
                  <a:txBody>
                    <a:bodyPr/>
                    <a:lstStyle/>
                    <a:p>
                      <a:pPr algn="just">
                        <a:lnSpc>
                          <a:spcPct val="150000"/>
                        </a:lnSpc>
                        <a:spcAft>
                          <a:spcPts val="0"/>
                        </a:spcAft>
                      </a:pPr>
                      <a:r>
                        <a:rPr lang="en-US" sz="1600" kern="100">
                          <a:effectLst/>
                        </a:rPr>
                        <a:t>80 </a:t>
                      </a:r>
                      <a:r>
                        <a:rPr lang="zh-CN" sz="1600" kern="100">
                          <a:effectLst/>
                        </a:rPr>
                        <a:t>字节</a:t>
                      </a:r>
                      <a:endParaRPr lang="zh-CN" sz="1900" kern="100">
                        <a:effectLst/>
                        <a:latin typeface="Calibri" panose="020F0502020204030204" pitchFamily="34" charset="0"/>
                        <a:ea typeface="宋体" panose="02010600030101010101" pitchFamily="2" charset="-122"/>
                        <a:cs typeface="Times New Roman" panose="02020603050405020304" pitchFamily="18" charset="0"/>
                      </a:endParaRPr>
                    </a:p>
                  </a:txBody>
                  <a:tcPr marL="123000" marR="123000" marT="0" marB="0" anchor="ctr"/>
                </a:tc>
                <a:extLst>
                  <a:ext uri="{0D108BD9-81ED-4DB2-BD59-A6C34878D82A}">
                    <a16:rowId xmlns="" xmlns:a16="http://schemas.microsoft.com/office/drawing/2014/main" val="10002"/>
                  </a:ext>
                </a:extLst>
              </a:tr>
              <a:tr h="357981">
                <a:tc>
                  <a:txBody>
                    <a:bodyPr/>
                    <a:lstStyle/>
                    <a:p>
                      <a:pPr algn="just">
                        <a:lnSpc>
                          <a:spcPct val="150000"/>
                        </a:lnSpc>
                        <a:spcAft>
                          <a:spcPts val="0"/>
                        </a:spcAft>
                      </a:pPr>
                      <a:r>
                        <a:rPr lang="en-US" sz="1600" kern="100">
                          <a:effectLst/>
                        </a:rPr>
                        <a:t>Transaction Counter</a:t>
                      </a:r>
                      <a:endParaRPr lang="zh-CN" sz="1900" kern="100">
                        <a:effectLst/>
                        <a:latin typeface="Calibri" panose="020F0502020204030204" pitchFamily="34" charset="0"/>
                        <a:ea typeface="宋体" panose="02010600030101010101" pitchFamily="2" charset="-122"/>
                        <a:cs typeface="Times New Roman" panose="02020603050405020304" pitchFamily="18" charset="0"/>
                      </a:endParaRPr>
                    </a:p>
                  </a:txBody>
                  <a:tcPr marL="123000" marR="123000" marT="0" marB="0" anchor="ctr"/>
                </a:tc>
                <a:tc>
                  <a:txBody>
                    <a:bodyPr/>
                    <a:lstStyle/>
                    <a:p>
                      <a:pPr algn="just">
                        <a:lnSpc>
                          <a:spcPct val="150000"/>
                        </a:lnSpc>
                        <a:spcAft>
                          <a:spcPts val="0"/>
                        </a:spcAft>
                      </a:pPr>
                      <a:r>
                        <a:rPr lang="zh-CN" sz="1600" kern="100">
                          <a:effectLst/>
                        </a:rPr>
                        <a:t>交易数量</a:t>
                      </a:r>
                      <a:endParaRPr lang="zh-CN" sz="1900" kern="100">
                        <a:effectLst/>
                        <a:latin typeface="Calibri" panose="020F0502020204030204" pitchFamily="34" charset="0"/>
                        <a:ea typeface="宋体" panose="02010600030101010101" pitchFamily="2" charset="-122"/>
                        <a:cs typeface="Times New Roman" panose="02020603050405020304" pitchFamily="18" charset="0"/>
                      </a:endParaRPr>
                    </a:p>
                  </a:txBody>
                  <a:tcPr marL="123000" marR="123000" marT="0" marB="0" anchor="ctr"/>
                </a:tc>
                <a:tc>
                  <a:txBody>
                    <a:bodyPr/>
                    <a:lstStyle/>
                    <a:p>
                      <a:pPr algn="just">
                        <a:lnSpc>
                          <a:spcPct val="150000"/>
                        </a:lnSpc>
                        <a:spcAft>
                          <a:spcPts val="0"/>
                        </a:spcAft>
                      </a:pPr>
                      <a:r>
                        <a:rPr lang="en-US" sz="1600" kern="100">
                          <a:effectLst/>
                        </a:rPr>
                        <a:t>1 - 9 </a:t>
                      </a:r>
                      <a:r>
                        <a:rPr lang="zh-CN" sz="1600" kern="100">
                          <a:effectLst/>
                        </a:rPr>
                        <a:t>字节</a:t>
                      </a:r>
                      <a:endParaRPr lang="zh-CN" sz="1900" kern="100">
                        <a:effectLst/>
                        <a:latin typeface="Calibri" panose="020F0502020204030204" pitchFamily="34" charset="0"/>
                        <a:ea typeface="宋体" panose="02010600030101010101" pitchFamily="2" charset="-122"/>
                        <a:cs typeface="Times New Roman" panose="02020603050405020304" pitchFamily="18" charset="0"/>
                      </a:endParaRPr>
                    </a:p>
                  </a:txBody>
                  <a:tcPr marL="123000" marR="123000" marT="0" marB="0" anchor="ctr"/>
                </a:tc>
                <a:extLst>
                  <a:ext uri="{0D108BD9-81ED-4DB2-BD59-A6C34878D82A}">
                    <a16:rowId xmlns="" xmlns:a16="http://schemas.microsoft.com/office/drawing/2014/main" val="10003"/>
                  </a:ext>
                </a:extLst>
              </a:tr>
              <a:tr h="357981">
                <a:tc>
                  <a:txBody>
                    <a:bodyPr/>
                    <a:lstStyle/>
                    <a:p>
                      <a:pPr algn="just">
                        <a:lnSpc>
                          <a:spcPct val="150000"/>
                        </a:lnSpc>
                        <a:spcAft>
                          <a:spcPts val="0"/>
                        </a:spcAft>
                      </a:pPr>
                      <a:r>
                        <a:rPr lang="en-US" sz="1600" kern="100">
                          <a:effectLst/>
                        </a:rPr>
                        <a:t>Transactions</a:t>
                      </a:r>
                      <a:endParaRPr lang="zh-CN" sz="1900" kern="100">
                        <a:effectLst/>
                        <a:latin typeface="Calibri" panose="020F0502020204030204" pitchFamily="34" charset="0"/>
                        <a:ea typeface="宋体" panose="02010600030101010101" pitchFamily="2" charset="-122"/>
                        <a:cs typeface="Times New Roman" panose="02020603050405020304" pitchFamily="18" charset="0"/>
                      </a:endParaRPr>
                    </a:p>
                  </a:txBody>
                  <a:tcPr marL="123000" marR="123000" marT="0" marB="0" anchor="ctr"/>
                </a:tc>
                <a:tc>
                  <a:txBody>
                    <a:bodyPr/>
                    <a:lstStyle/>
                    <a:p>
                      <a:pPr algn="just">
                        <a:lnSpc>
                          <a:spcPct val="150000"/>
                        </a:lnSpc>
                        <a:spcAft>
                          <a:spcPts val="0"/>
                        </a:spcAft>
                      </a:pPr>
                      <a:r>
                        <a:rPr lang="zh-CN" sz="1600" kern="100">
                          <a:effectLst/>
                        </a:rPr>
                        <a:t>交易列表</a:t>
                      </a:r>
                      <a:endParaRPr lang="zh-CN" sz="1900" kern="100">
                        <a:effectLst/>
                        <a:latin typeface="Calibri" panose="020F0502020204030204" pitchFamily="34" charset="0"/>
                        <a:ea typeface="宋体" panose="02010600030101010101" pitchFamily="2" charset="-122"/>
                        <a:cs typeface="Times New Roman" panose="02020603050405020304" pitchFamily="18" charset="0"/>
                      </a:endParaRPr>
                    </a:p>
                  </a:txBody>
                  <a:tcPr marL="123000" marR="123000" marT="0" marB="0" anchor="ctr"/>
                </a:tc>
                <a:tc>
                  <a:txBody>
                    <a:bodyPr/>
                    <a:lstStyle/>
                    <a:p>
                      <a:pPr algn="just">
                        <a:lnSpc>
                          <a:spcPct val="150000"/>
                        </a:lnSpc>
                        <a:spcAft>
                          <a:spcPts val="0"/>
                        </a:spcAft>
                      </a:pPr>
                      <a:r>
                        <a:rPr lang="zh-CN" sz="1600" kern="100" dirty="0">
                          <a:effectLst/>
                        </a:rPr>
                        <a:t>可变</a:t>
                      </a:r>
                      <a:endParaRPr lang="zh-CN" sz="1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23000" marR="123000" marT="0" marB="0" anchor="ctr"/>
                </a:tc>
                <a:extLst>
                  <a:ext uri="{0D108BD9-81ED-4DB2-BD59-A6C34878D82A}">
                    <a16:rowId xmlns="" xmlns:a16="http://schemas.microsoft.com/office/drawing/2014/main" val="10004"/>
                  </a:ext>
                </a:extLst>
              </a:tr>
            </a:tbl>
          </a:graphicData>
        </a:graphic>
      </p:graphicFrame>
      <p:sp>
        <p:nvSpPr>
          <p:cNvPr id="4" name="灯片编号占位符 3"/>
          <p:cNvSpPr>
            <a:spLocks noGrp="1"/>
          </p:cNvSpPr>
          <p:nvPr>
            <p:ph type="sldNum" sz="quarter" idx="12"/>
          </p:nvPr>
        </p:nvSpPr>
        <p:spPr/>
        <p:txBody>
          <a:bodyPr/>
          <a:lstStyle/>
          <a:p>
            <a:fld id="{30F294BE-215C-46F4-AD4D-83824C4CA06D}" type="slidenum">
              <a:rPr lang="zh-CN" altLang="en-US" smtClean="0"/>
              <a:pPr/>
              <a:t>3</a:t>
            </a:fld>
            <a:endParaRPr lang="zh-CN" altLang="en-US"/>
          </a:p>
        </p:txBody>
      </p:sp>
      <p:sp>
        <p:nvSpPr>
          <p:cNvPr id="15" name="灯片编号占位符 3"/>
          <p:cNvSpPr txBox="1">
            <a:spLocks/>
          </p:cNvSpPr>
          <p:nvPr/>
        </p:nvSpPr>
        <p:spPr>
          <a:xfrm>
            <a:off x="7074578" y="4869160"/>
            <a:ext cx="2057400" cy="273844"/>
          </a:xfrm>
          <a:prstGeom prst="rect">
            <a:avLst/>
          </a:prstGeom>
        </p:spPr>
        <p:txBody>
          <a:bodyPr vert="horz" lIns="91440" tIns="45720" rIns="91440" bIns="45720" rtlCol="0" anchor="ctr"/>
          <a:lstStyle>
            <a:defPPr>
              <a:defRPr lang="zh-CN"/>
            </a:defPPr>
            <a:lvl1pPr marL="0" lvl="0" indent="0" algn="r" defTabSz="685800" eaLnBrk="0" fontAlgn="base" latinLnBrk="0" hangingPunct="0">
              <a:lnSpc>
                <a:spcPct val="100000"/>
              </a:lnSpc>
              <a:spcBef>
                <a:spcPct val="0"/>
              </a:spcBef>
              <a:spcAft>
                <a:spcPct val="0"/>
              </a:spcAft>
              <a:buNone/>
              <a:defRPr sz="900" b="0" i="0" u="none" kern="1200" baseline="0">
                <a:solidFill>
                  <a:schemeClr val="tx1">
                    <a:tint val="75000"/>
                  </a:schemeClr>
                </a:solidFill>
                <a:latin typeface="Arial" panose="020B0604020202020204" pitchFamily="34" charset="0"/>
                <a:ea typeface="微软雅黑 Light" panose="020B0502040204020203" pitchFamily="34" charset="-122"/>
              </a:defRPr>
            </a:lvl1pPr>
            <a:lvl2pPr marL="342900" lvl="1" indent="1143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2pPr>
            <a:lvl3pPr marL="685800" lvl="2" indent="2286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3pPr>
            <a:lvl4pPr marL="1028700" lvl="3" indent="3429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4pPr>
            <a:lvl5pPr marL="1371600" lvl="4"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5pPr>
            <a:lvl6pPr marL="2286000" lvl="5"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6pPr>
            <a:lvl7pPr marL="2743200" lvl="6"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7pPr>
            <a:lvl8pPr marL="3200400" lvl="7"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8pPr>
            <a:lvl9pPr marL="3657600" lvl="8" indent="457200" algn="l" defTabSz="68580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Light" panose="020B0502040204020203" pitchFamily="34" charset="-122"/>
              </a:defRPr>
            </a:lvl9pPr>
          </a:lstStyle>
          <a:p>
            <a:fld id="{30F294BE-215C-46F4-AD4D-83824C4CA06D}" type="slidenum">
              <a:rPr lang="zh-CN" altLang="en-US" smtClean="0">
                <a:solidFill>
                  <a:schemeClr val="bg1"/>
                </a:solidFill>
              </a:rPr>
              <a:pPr/>
              <a:t>3</a:t>
            </a:fld>
            <a:endParaRPr lang="zh-CN" altLang="en-US" dirty="0">
              <a:solidFill>
                <a:schemeClr val="bg1"/>
              </a:solidFill>
            </a:endParaRPr>
          </a:p>
        </p:txBody>
      </p:sp>
    </p:spTree>
    <p:extLst>
      <p:ext uri="{BB962C8B-B14F-4D97-AF65-F5344CB8AC3E}">
        <p14:creationId xmlns:p14="http://schemas.microsoft.com/office/powerpoint/2010/main" val="29491576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哈希函数</a:t>
              </a:r>
              <a:r>
                <a:rPr lang="en-US" altLang="zh-CN" sz="1800" dirty="0"/>
                <a:t>-</a:t>
              </a:r>
              <a:r>
                <a:rPr lang="en-US" altLang="zh-CN" sz="1800" b="1" dirty="0"/>
                <a:t>MD</a:t>
              </a:r>
              <a:r>
                <a:rPr lang="zh-CN" altLang="zh-CN" sz="1800" b="1" dirty="0"/>
                <a:t>系列算法</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7"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灯片编号占位符 5"/>
          <p:cNvSpPr>
            <a:spLocks noGrp="1"/>
          </p:cNvSpPr>
          <p:nvPr>
            <p:ph type="sldNum" sz="quarter" idx="12"/>
          </p:nvPr>
        </p:nvSpPr>
        <p:spPr/>
        <p:txBody>
          <a:bodyPr/>
          <a:lstStyle/>
          <a:p>
            <a:fld id="{30F294BE-215C-46F4-AD4D-83824C4CA06D}" type="slidenum">
              <a:rPr lang="zh-CN" altLang="en-US" smtClean="0"/>
              <a:pPr/>
              <a:t>30</a:t>
            </a:fld>
            <a:endParaRPr lang="zh-CN" altLang="en-US"/>
          </a:p>
        </p:txBody>
      </p:sp>
      <p:pic>
        <p:nvPicPr>
          <p:cNvPr id="123908" name="Picture 4" descr="https://upload.wikimedia.org/wikipedia/commons/thumb/a/a5/MD5_algorithm.svg/800px-MD5_algorithm.svg.png"/>
          <p:cNvPicPr>
            <a:picLocks noChangeAspect="1" noChangeArrowheads="1"/>
          </p:cNvPicPr>
          <p:nvPr/>
        </p:nvPicPr>
        <p:blipFill>
          <a:blip r:embed="rId3" cstate="print"/>
          <a:srcRect/>
          <a:stretch>
            <a:fillRect/>
          </a:stretch>
        </p:blipFill>
        <p:spPr bwMode="auto">
          <a:xfrm>
            <a:off x="2503917" y="612099"/>
            <a:ext cx="3844508" cy="4224154"/>
          </a:xfrm>
          <a:prstGeom prst="rect">
            <a:avLst/>
          </a:prstGeom>
          <a:noFill/>
        </p:spPr>
      </p:pic>
    </p:spTree>
    <p:extLst>
      <p:ext uri="{BB962C8B-B14F-4D97-AF65-F5344CB8AC3E}">
        <p14:creationId xmlns:p14="http://schemas.microsoft.com/office/powerpoint/2010/main" val="6582286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哈希函数</a:t>
              </a:r>
              <a:r>
                <a:rPr lang="en-US" altLang="zh-CN" sz="1800" dirty="0"/>
                <a:t>-</a:t>
              </a:r>
              <a:r>
                <a:rPr lang="en-US" altLang="zh-CN" sz="1800" b="1" dirty="0"/>
                <a:t>SHA</a:t>
              </a:r>
              <a:r>
                <a:rPr lang="zh-CN" altLang="zh-CN" sz="1800" b="1" dirty="0"/>
                <a:t>系列算法</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568849" y="639082"/>
            <a:ext cx="8267782" cy="4478149"/>
          </a:xfrm>
          <a:prstGeom prst="rect">
            <a:avLst/>
          </a:prstGeom>
        </p:spPr>
        <p:txBody>
          <a:bodyPr wrap="square">
            <a:spAutoFit/>
          </a:bodyPr>
          <a:lstStyle/>
          <a:p>
            <a:pPr indent="267970" algn="just">
              <a:spcAft>
                <a:spcPts val="0"/>
              </a:spcAft>
            </a:pPr>
            <a:r>
              <a:rPr lang="zh-CN" altLang="zh-CN" sz="1400" b="1" kern="100" dirty="0">
                <a:latin typeface="Times New Roman" panose="02020603050405020304" pitchFamily="18" charset="0"/>
                <a:ea typeface="宋体" panose="02010600030101010101" pitchFamily="2" charset="-122"/>
                <a:cs typeface="Times New Roman" panose="02020603050405020304" pitchFamily="18" charset="0"/>
              </a:rPr>
              <a:t>步骤</a:t>
            </a:r>
            <a:r>
              <a:rPr lang="en-US" altLang="zh-CN" sz="1400" b="1"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1400" b="1" kern="100" dirty="0">
                <a:latin typeface="Times New Roman" panose="02020603050405020304" pitchFamily="18" charset="0"/>
                <a:ea typeface="宋体" panose="02010600030101010101" pitchFamily="2" charset="-122"/>
                <a:cs typeface="Times New Roman" panose="02020603050405020304" pitchFamily="18" charset="0"/>
              </a:rPr>
              <a:t>：数据填充</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。该步骤与</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MD5</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算法相同，即通过填充数据使得原始消息</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M</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的长度满足对</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512</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取模后的余数为</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448</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indent="267970" algn="just">
              <a:spcAft>
                <a:spcPts val="0"/>
              </a:spcAft>
            </a:pPr>
            <a:r>
              <a:rPr lang="zh-CN" altLang="zh-CN" sz="1400" b="1" kern="100" dirty="0">
                <a:latin typeface="Times New Roman" panose="02020603050405020304" pitchFamily="18" charset="0"/>
                <a:ea typeface="宋体" panose="02010600030101010101" pitchFamily="2" charset="-122"/>
                <a:cs typeface="Times New Roman" panose="02020603050405020304" pitchFamily="18" charset="0"/>
              </a:rPr>
              <a:t>步骤</a:t>
            </a:r>
            <a:r>
              <a:rPr lang="en-US" altLang="zh-CN" sz="1400" b="1"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1400" b="1" kern="100" dirty="0">
                <a:latin typeface="Times New Roman" panose="02020603050405020304" pitchFamily="18" charset="0"/>
                <a:ea typeface="宋体" panose="02010600030101010101" pitchFamily="2" charset="-122"/>
                <a:cs typeface="Times New Roman" panose="02020603050405020304" pitchFamily="18" charset="0"/>
              </a:rPr>
              <a:t>：消息长度填充</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。该步骤与</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MD5</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算法相同，通过添加</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64</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位消息长度数据、使得原始消息</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M</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的长度变为</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512</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位的整数倍，记为</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M</a:t>
            </a:r>
            <a:r>
              <a:rPr lang="en-US" altLang="zh-CN" sz="1400" kern="100" baseline="300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至</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M</a:t>
            </a:r>
            <a:r>
              <a:rPr lang="en-US" altLang="zh-CN" sz="1400" kern="100" baseline="30000" dirty="0">
                <a:latin typeface="Times New Roman" panose="02020603050405020304" pitchFamily="18" charset="0"/>
                <a:ea typeface="宋体" panose="02010600030101010101" pitchFamily="2" charset="-122"/>
                <a:cs typeface="Times New Roman" panose="02020603050405020304" pitchFamily="18" charset="0"/>
              </a:rPr>
              <a:t>(N)</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N</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为消息块的数量。对于第</a:t>
            </a:r>
            <a:r>
              <a:rPr lang="en-US" altLang="zh-CN" sz="1400" kern="100" dirty="0" err="1">
                <a:latin typeface="Times New Roman" panose="02020603050405020304" pitchFamily="18" charset="0"/>
                <a:ea typeface="宋体" panose="02010600030101010101" pitchFamily="2" charset="-122"/>
                <a:cs typeface="Times New Roman" panose="02020603050405020304" pitchFamily="18" charset="0"/>
              </a:rPr>
              <a:t>i</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个</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512</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位的消息块来说，每</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32</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位划分为一组，分别记为</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M</a:t>
            </a:r>
            <a:r>
              <a:rPr lang="en-US" altLang="zh-CN" sz="1400" kern="100" baseline="-25000"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sz="14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baseline="300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14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至</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M</a:t>
            </a:r>
            <a:r>
              <a:rPr lang="en-US" altLang="zh-CN" sz="1400" kern="100" baseline="-25000" dirty="0">
                <a:latin typeface="Times New Roman" panose="02020603050405020304" pitchFamily="18" charset="0"/>
                <a:ea typeface="宋体" panose="02010600030101010101" pitchFamily="2" charset="-122"/>
                <a:cs typeface="Times New Roman" panose="02020603050405020304" pitchFamily="18" charset="0"/>
              </a:rPr>
              <a:t>15</a:t>
            </a:r>
            <a:r>
              <a:rPr lang="en-US" altLang="zh-CN" sz="14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baseline="300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14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indent="267970" algn="just">
              <a:spcAft>
                <a:spcPts val="0"/>
              </a:spcAft>
            </a:pPr>
            <a:r>
              <a:rPr lang="zh-CN" altLang="zh-CN" sz="1400" b="1" kern="100" dirty="0">
                <a:latin typeface="Times New Roman" panose="02020603050405020304" pitchFamily="18" charset="0"/>
                <a:ea typeface="宋体" panose="02010600030101010101" pitchFamily="2" charset="-122"/>
                <a:cs typeface="Times New Roman" panose="02020603050405020304" pitchFamily="18" charset="0"/>
              </a:rPr>
              <a:t>步骤</a:t>
            </a:r>
            <a:r>
              <a:rPr lang="en-US" altLang="zh-CN" sz="1400" b="1" kern="100" dirty="0">
                <a:latin typeface="Times New Roman" panose="02020603050405020304" pitchFamily="18" charset="0"/>
                <a:ea typeface="宋体" panose="02010600030101010101" pitchFamily="2" charset="-122"/>
                <a:cs typeface="Times New Roman" panose="02020603050405020304" pitchFamily="18" charset="0"/>
              </a:rPr>
              <a:t>3</a:t>
            </a:r>
            <a:r>
              <a:rPr lang="zh-CN" altLang="zh-CN" sz="1400" b="1" kern="100" dirty="0">
                <a:latin typeface="Times New Roman" panose="02020603050405020304" pitchFamily="18" charset="0"/>
                <a:ea typeface="宋体" panose="02010600030101010101" pitchFamily="2" charset="-122"/>
                <a:cs typeface="Times New Roman" panose="02020603050405020304" pitchFamily="18" charset="0"/>
              </a:rPr>
              <a:t>：初始化缓冲区</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SHA256</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算法采用</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256</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位的缓冲区（分为</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H1</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至</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H8</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共</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8</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个</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32</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位缓冲区）来存放中间结果和最终结果，这些缓冲区被初始化为如下以</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16</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进制表示的</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32</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位数值（字）：</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ctr">
              <a:spcAft>
                <a:spcPts val="0"/>
              </a:spcAft>
            </a:pP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H</a:t>
            </a:r>
            <a:r>
              <a:rPr lang="en-US" altLang="zh-CN" sz="1400" kern="10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1400" kern="100" baseline="30000"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=0x6a09e667</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H</a:t>
            </a:r>
            <a:r>
              <a:rPr lang="en-US" altLang="zh-CN" sz="1400" kern="1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1400" kern="100" baseline="30000"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 0xbb67ae85</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H</a:t>
            </a:r>
            <a:r>
              <a:rPr lang="en-US" altLang="zh-CN" sz="1400" kern="1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sz="1400" kern="100" baseline="30000"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=0x3c6ef372</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H</a:t>
            </a:r>
            <a:r>
              <a:rPr lang="en-US" altLang="zh-CN" sz="1400" kern="100" baseline="-25000" dirty="0">
                <a:latin typeface="Times New Roman" panose="02020603050405020304" pitchFamily="18" charset="0"/>
                <a:ea typeface="宋体" panose="02010600030101010101" pitchFamily="2" charset="-122"/>
                <a:cs typeface="Times New Roman" panose="02020603050405020304" pitchFamily="18" charset="0"/>
              </a:rPr>
              <a:t>4</a:t>
            </a:r>
            <a:r>
              <a:rPr lang="en-US" altLang="zh-CN" sz="1400" kern="100" baseline="30000"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=0xa54ff53a</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ctr">
              <a:spcAft>
                <a:spcPts val="0"/>
              </a:spcAft>
            </a:pP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H</a:t>
            </a:r>
            <a:r>
              <a:rPr lang="en-US" altLang="zh-CN" sz="1400" kern="100" baseline="-25000" dirty="0">
                <a:latin typeface="Times New Roman" panose="02020603050405020304" pitchFamily="18" charset="0"/>
                <a:ea typeface="宋体" panose="02010600030101010101" pitchFamily="2" charset="-122"/>
                <a:cs typeface="Times New Roman" panose="02020603050405020304" pitchFamily="18" charset="0"/>
              </a:rPr>
              <a:t>5</a:t>
            </a:r>
            <a:r>
              <a:rPr lang="en-US" altLang="zh-CN" sz="1400" kern="100" baseline="30000"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=0x510e527f</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H</a:t>
            </a:r>
            <a:r>
              <a:rPr lang="en-US" altLang="zh-CN" sz="1400" kern="100" baseline="-25000" dirty="0">
                <a:latin typeface="Times New Roman" panose="02020603050405020304" pitchFamily="18" charset="0"/>
                <a:ea typeface="宋体" panose="02010600030101010101" pitchFamily="2" charset="-122"/>
                <a:cs typeface="Times New Roman" panose="02020603050405020304" pitchFamily="18" charset="0"/>
              </a:rPr>
              <a:t>6</a:t>
            </a:r>
            <a:r>
              <a:rPr lang="en-US" altLang="zh-CN" sz="1400" kern="100" baseline="30000"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=0x9b05688c</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H</a:t>
            </a:r>
            <a:r>
              <a:rPr lang="en-US" altLang="zh-CN" sz="1400" kern="100" baseline="-25000" dirty="0">
                <a:latin typeface="Times New Roman" panose="02020603050405020304" pitchFamily="18" charset="0"/>
                <a:ea typeface="宋体" panose="02010600030101010101" pitchFamily="2" charset="-122"/>
                <a:cs typeface="Times New Roman" panose="02020603050405020304" pitchFamily="18" charset="0"/>
              </a:rPr>
              <a:t>7</a:t>
            </a:r>
            <a:r>
              <a:rPr lang="en-US" altLang="zh-CN" sz="1400" kern="100" baseline="30000"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=0x1f83d9ab</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H</a:t>
            </a:r>
            <a:r>
              <a:rPr lang="en-US" altLang="zh-CN" sz="1400" kern="100" baseline="-25000" dirty="0">
                <a:latin typeface="Times New Roman" panose="02020603050405020304" pitchFamily="18" charset="0"/>
                <a:ea typeface="宋体" panose="02010600030101010101" pitchFamily="2" charset="-122"/>
                <a:cs typeface="Times New Roman" panose="02020603050405020304" pitchFamily="18" charset="0"/>
              </a:rPr>
              <a:t>8</a:t>
            </a:r>
            <a:r>
              <a:rPr lang="en-US" altLang="zh-CN" sz="1400" kern="100" baseline="30000"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=0x5be0cd19</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MD5</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不同的是，这里采用大端字节序（</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Big-Endian Format</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）存储，</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H</a:t>
            </a:r>
            <a:r>
              <a:rPr lang="en-US" altLang="zh-CN" sz="1400" kern="10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1400" kern="100" baseline="30000" dirty="0">
                <a:latin typeface="Times New Roman" panose="02020603050405020304" pitchFamily="18" charset="0"/>
                <a:ea typeface="宋体" panose="02010600030101010101" pitchFamily="2" charset="-122"/>
                <a:cs typeface="Times New Roman" panose="02020603050405020304" pitchFamily="18" charset="0"/>
              </a:rPr>
              <a:t>(0)</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至</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H</a:t>
            </a:r>
            <a:r>
              <a:rPr lang="en-US" altLang="zh-CN" sz="1400" kern="100" baseline="-25000" dirty="0">
                <a:latin typeface="Times New Roman" panose="02020603050405020304" pitchFamily="18" charset="0"/>
                <a:ea typeface="宋体" panose="02010600030101010101" pitchFamily="2" charset="-122"/>
                <a:cs typeface="Times New Roman" panose="02020603050405020304" pitchFamily="18" charset="0"/>
              </a:rPr>
              <a:t>8</a:t>
            </a:r>
            <a:r>
              <a:rPr lang="en-US" altLang="zh-CN" sz="1400" kern="100" baseline="30000" dirty="0">
                <a:latin typeface="Times New Roman" panose="02020603050405020304" pitchFamily="18" charset="0"/>
                <a:ea typeface="宋体" panose="02010600030101010101" pitchFamily="2" charset="-122"/>
                <a:cs typeface="Times New Roman" panose="02020603050405020304" pitchFamily="18" charset="0"/>
              </a:rPr>
              <a:t>(0)</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分别是自然数中前</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8</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个质数（</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2,3,5,7,11,13,17,19</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）的平方根的小数部分取前</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32</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位而得来。</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r>
              <a:rPr lang="zh-CN" altLang="zh-CN" sz="1400" b="1" dirty="0">
                <a:latin typeface="Times New Roman" panose="02020603050405020304" pitchFamily="18" charset="0"/>
                <a:ea typeface="宋体" panose="02010600030101010101" pitchFamily="2" charset="-122"/>
                <a:cs typeface="Times New Roman" panose="02020603050405020304" pitchFamily="18" charset="0"/>
              </a:rPr>
              <a:t>步骤</a:t>
            </a:r>
            <a:r>
              <a:rPr lang="en-US" altLang="zh-CN" sz="1400" b="1" dirty="0">
                <a:latin typeface="Times New Roman" panose="02020603050405020304" pitchFamily="18" charset="0"/>
                <a:ea typeface="宋体" panose="02010600030101010101" pitchFamily="2" charset="-122"/>
              </a:rPr>
              <a:t>4</a:t>
            </a:r>
            <a:r>
              <a:rPr lang="zh-CN" altLang="zh-CN" sz="1400" b="1" dirty="0">
                <a:latin typeface="Times New Roman" panose="02020603050405020304" pitchFamily="18" charset="0"/>
                <a:ea typeface="宋体" panose="02010600030101010101" pitchFamily="2" charset="-122"/>
                <a:cs typeface="Times New Roman" panose="02020603050405020304" pitchFamily="18" charset="0"/>
              </a:rPr>
              <a:t>：迭代消息处理</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t>本步骤使用</a:t>
            </a:r>
            <a:r>
              <a:rPr lang="en-US" altLang="zh-CN" dirty="0"/>
              <a:t>6</a:t>
            </a:r>
            <a:r>
              <a:rPr lang="zh-CN" altLang="zh-CN" dirty="0"/>
              <a:t>种原语逻辑函数，每个函数都以</a:t>
            </a:r>
            <a:r>
              <a:rPr lang="en-US" altLang="zh-CN" dirty="0"/>
              <a:t>32</a:t>
            </a:r>
            <a:r>
              <a:rPr lang="zh-CN" altLang="zh-CN" dirty="0"/>
              <a:t>位的字作为输入、并产生</a:t>
            </a:r>
            <a:r>
              <a:rPr lang="en-US" altLang="zh-CN" dirty="0"/>
              <a:t>32</a:t>
            </a:r>
            <a:r>
              <a:rPr lang="zh-CN" altLang="zh-CN" dirty="0"/>
              <a:t>位的字作为输出</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zh-CN" b="1" dirty="0"/>
              <a:t>步骤</a:t>
            </a:r>
            <a:r>
              <a:rPr lang="en-US" altLang="zh-CN" b="1" dirty="0"/>
              <a:t>5</a:t>
            </a:r>
            <a:r>
              <a:rPr lang="zh-CN" altLang="zh-CN" b="1" dirty="0"/>
              <a:t>：输出结果</a:t>
            </a:r>
            <a:r>
              <a:rPr lang="zh-CN" altLang="zh-CN" dirty="0"/>
              <a:t>。最后一轮的输出即是通过顺序处理所有的</a:t>
            </a:r>
            <a:r>
              <a:rPr lang="en-US" altLang="zh-CN" dirty="0"/>
              <a:t>512</a:t>
            </a:r>
            <a:r>
              <a:rPr lang="zh-CN" altLang="zh-CN" dirty="0"/>
              <a:t>位消息块之后获得的</a:t>
            </a:r>
            <a:r>
              <a:rPr lang="en-US" altLang="zh-CN" dirty="0"/>
              <a:t>256</a:t>
            </a:r>
            <a:r>
              <a:rPr lang="zh-CN" altLang="zh-CN" dirty="0"/>
              <a:t>位哈希结果。</a:t>
            </a:r>
          </a:p>
          <a:p>
            <a:endParaRPr lang="zh-CN" altLang="en-US" dirty="0"/>
          </a:p>
        </p:txBody>
      </p:sp>
      <p:pic>
        <p:nvPicPr>
          <p:cNvPr id="15" name="图片 14" descr="C:\Users\Yuan\AppData\Local\Temp\1535004677(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75890" y="3310664"/>
            <a:ext cx="2286825" cy="1204340"/>
          </a:xfrm>
          <a:prstGeom prst="rect">
            <a:avLst/>
          </a:prstGeom>
          <a:noFill/>
          <a:ln>
            <a:solidFill>
              <a:schemeClr val="accent1"/>
            </a:solidFill>
          </a:ln>
        </p:spPr>
      </p:pic>
      <p:pic>
        <p:nvPicPr>
          <p:cNvPr id="16" name="图片 15" descr="C:\Users\Yuan\AppData\Local\Temp\1535004717(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5194" y="3310663"/>
            <a:ext cx="1429674" cy="1204340"/>
          </a:xfrm>
          <a:prstGeom prst="rect">
            <a:avLst/>
          </a:prstGeom>
          <a:noFill/>
          <a:ln>
            <a:solidFill>
              <a:schemeClr val="accent1"/>
            </a:solidFill>
          </a:ln>
        </p:spPr>
      </p:pic>
      <p:sp>
        <p:nvSpPr>
          <p:cNvPr id="4" name="灯片编号占位符 3"/>
          <p:cNvSpPr>
            <a:spLocks noGrp="1"/>
          </p:cNvSpPr>
          <p:nvPr>
            <p:ph type="sldNum" sz="quarter" idx="12"/>
          </p:nvPr>
        </p:nvSpPr>
        <p:spPr/>
        <p:txBody>
          <a:bodyPr/>
          <a:lstStyle/>
          <a:p>
            <a:fld id="{30F294BE-215C-46F4-AD4D-83824C4CA06D}" type="slidenum">
              <a:rPr lang="zh-CN" altLang="en-US" smtClean="0"/>
              <a:pPr/>
              <a:t>31</a:t>
            </a:fld>
            <a:endParaRPr lang="zh-CN" altLang="en-US"/>
          </a:p>
        </p:txBody>
      </p:sp>
    </p:spTree>
    <p:extLst>
      <p:ext uri="{BB962C8B-B14F-4D97-AF65-F5344CB8AC3E}">
        <p14:creationId xmlns:p14="http://schemas.microsoft.com/office/powerpoint/2010/main" val="26959301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哈希函数</a:t>
              </a:r>
              <a:r>
                <a:rPr lang="en-US" altLang="zh-CN" sz="1800" dirty="0"/>
                <a:t>-</a:t>
              </a:r>
              <a:r>
                <a:rPr lang="en-US" altLang="zh-CN" sz="1800" b="1" dirty="0"/>
                <a:t>RIPEMD</a:t>
              </a:r>
              <a:r>
                <a:rPr lang="zh-CN" altLang="zh-CN" sz="1800" b="1" dirty="0"/>
                <a:t>算法</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413194" y="928731"/>
            <a:ext cx="4172874" cy="3539430"/>
          </a:xfrm>
          <a:prstGeom prst="rect">
            <a:avLst/>
          </a:prstGeom>
        </p:spPr>
        <p:txBody>
          <a:bodyPr wrap="square">
            <a:spAutoFit/>
          </a:bodyPr>
          <a:lstStyle/>
          <a:p>
            <a:pPr marL="285750" indent="-285750">
              <a:buFont typeface="Wingdings" panose="05000000000000000000" pitchFamily="2" charset="2"/>
              <a:buChar char="p"/>
            </a:pPr>
            <a:r>
              <a:rPr lang="en-US" altLang="zh-CN" sz="1400" dirty="0">
                <a:latin typeface="Times New Roman" panose="02020603050405020304" pitchFamily="18" charset="0"/>
                <a:ea typeface="宋体" panose="02010600030101010101" pitchFamily="2" charset="-122"/>
              </a:rPr>
              <a:t>RIPEMD</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rPr>
              <a:t>RACE Integrity Primitives Evaluation Message Digest</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rPr>
              <a:t>RACE</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原始完整性校验消息摘要）是</a:t>
            </a:r>
            <a:r>
              <a:rPr lang="en-US" altLang="zh-CN" sz="1400" dirty="0">
                <a:latin typeface="Times New Roman" panose="02020603050405020304" pitchFamily="18" charset="0"/>
                <a:ea typeface="宋体" panose="02010600030101010101" pitchFamily="2" charset="-122"/>
              </a:rPr>
              <a:t>1996</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年由鲁汶大学的汉斯</a:t>
            </a:r>
            <a:r>
              <a:rPr lang="zh-CN" altLang="zh-CN" sz="1400" dirty="0">
                <a:ea typeface="宋体" panose="02010600030101010101" pitchFamily="2" charset="-122"/>
                <a:cs typeface="Times New Roman" panose="02020603050405020304" pitchFamily="18" charset="0"/>
              </a:rPr>
              <a:t>·</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多贝尔廷（</a:t>
            </a:r>
            <a:r>
              <a:rPr lang="en-US" altLang="zh-CN" sz="1400" dirty="0">
                <a:latin typeface="Times New Roman" panose="02020603050405020304" pitchFamily="18" charset="0"/>
                <a:ea typeface="宋体" panose="02010600030101010101" pitchFamily="2" charset="-122"/>
              </a:rPr>
              <a:t>Hans </a:t>
            </a:r>
            <a:r>
              <a:rPr lang="en-US" altLang="zh-CN" sz="1400" dirty="0" err="1">
                <a:latin typeface="Times New Roman" panose="02020603050405020304" pitchFamily="18" charset="0"/>
                <a:ea typeface="宋体" panose="02010600030101010101" pitchFamily="2" charset="-122"/>
              </a:rPr>
              <a:t>Dobbertin</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）、安东</a:t>
            </a:r>
            <a:r>
              <a:rPr lang="zh-CN" altLang="zh-CN" sz="1400" dirty="0">
                <a:ea typeface="宋体" panose="02010600030101010101" pitchFamily="2" charset="-122"/>
                <a:cs typeface="Times New Roman" panose="02020603050405020304" pitchFamily="18" charset="0"/>
              </a:rPr>
              <a:t>·</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波塞拉尔斯（</a:t>
            </a:r>
            <a:r>
              <a:rPr lang="en-US" altLang="zh-CN" sz="1400" dirty="0" err="1">
                <a:latin typeface="Times New Roman" panose="02020603050405020304" pitchFamily="18" charset="0"/>
                <a:ea typeface="宋体" panose="02010600030101010101" pitchFamily="2" charset="-122"/>
              </a:rPr>
              <a:t>Antoon</a:t>
            </a:r>
            <a:r>
              <a:rPr lang="en-US" altLang="zh-CN" sz="1400" dirty="0">
                <a:latin typeface="Times New Roman" panose="02020603050405020304" pitchFamily="18" charset="0"/>
                <a:ea typeface="宋体" panose="02010600030101010101" pitchFamily="2" charset="-122"/>
              </a:rPr>
              <a:t> </a:t>
            </a:r>
            <a:r>
              <a:rPr lang="en-US" altLang="zh-CN" sz="1400" dirty="0" err="1">
                <a:latin typeface="Times New Roman" panose="02020603050405020304" pitchFamily="18" charset="0"/>
                <a:ea typeface="宋体" panose="02010600030101010101" pitchFamily="2" charset="-122"/>
              </a:rPr>
              <a:t>Bosselaers</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）和巴特</a:t>
            </a:r>
            <a:r>
              <a:rPr lang="zh-CN" altLang="zh-CN" sz="1400" dirty="0">
                <a:ea typeface="宋体" panose="02010600030101010101" pitchFamily="2" charset="-122"/>
                <a:cs typeface="Times New Roman" panose="02020603050405020304" pitchFamily="18" charset="0"/>
              </a:rPr>
              <a:t>·</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普拉尼（</a:t>
            </a:r>
            <a:r>
              <a:rPr lang="en-US" altLang="zh-CN" sz="1400" dirty="0">
                <a:latin typeface="Times New Roman" panose="02020603050405020304" pitchFamily="18" charset="0"/>
                <a:ea typeface="宋体" panose="02010600030101010101" pitchFamily="2" charset="-122"/>
              </a:rPr>
              <a:t>Bart </a:t>
            </a:r>
            <a:r>
              <a:rPr lang="en-US" altLang="zh-CN" sz="1400" dirty="0" err="1">
                <a:latin typeface="Times New Roman" panose="02020603050405020304" pitchFamily="18" charset="0"/>
                <a:ea typeface="宋体" panose="02010600030101010101" pitchFamily="2" charset="-122"/>
              </a:rPr>
              <a:t>Prenee</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）三人组成的</a:t>
            </a:r>
            <a:r>
              <a:rPr lang="en-US" altLang="zh-CN" sz="1400" dirty="0">
                <a:latin typeface="Times New Roman" panose="02020603050405020304" pitchFamily="18" charset="0"/>
                <a:ea typeface="宋体" panose="02010600030101010101" pitchFamily="2" charset="-122"/>
              </a:rPr>
              <a:t>COSIC</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研究小组基于</a:t>
            </a:r>
            <a:r>
              <a:rPr lang="en-US" altLang="zh-CN" sz="1400" dirty="0">
                <a:latin typeface="Times New Roman" panose="02020603050405020304" pitchFamily="18" charset="0"/>
                <a:ea typeface="宋体" panose="02010600030101010101" pitchFamily="2" charset="-122"/>
              </a:rPr>
              <a:t>MD4</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1400" dirty="0">
                <a:latin typeface="Times New Roman" panose="02020603050405020304" pitchFamily="18" charset="0"/>
                <a:ea typeface="宋体" panose="02010600030101010101" pitchFamily="2" charset="-122"/>
              </a:rPr>
              <a:t>MD5</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算法提出来的。</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en-US" altLang="zh-CN" sz="1400" dirty="0">
                <a:latin typeface="Times New Roman" panose="02020603050405020304" pitchFamily="18" charset="0"/>
                <a:ea typeface="宋体" panose="02010600030101010101" pitchFamily="2" charset="-122"/>
              </a:rPr>
              <a:t>RIPEMD</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家族成员有</a:t>
            </a:r>
            <a:r>
              <a:rPr lang="en-US" altLang="zh-CN" sz="1400" dirty="0">
                <a:latin typeface="Times New Roman" panose="02020603050405020304" pitchFamily="18" charset="0"/>
                <a:ea typeface="宋体" panose="02010600030101010101" pitchFamily="2" charset="-122"/>
              </a:rPr>
              <a:t>RIPEMD-128</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rPr>
              <a:t>RIPEMD-160</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rPr>
              <a:t>RIPEMD-256</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1400" dirty="0">
                <a:latin typeface="Times New Roman" panose="02020603050405020304" pitchFamily="18" charset="0"/>
                <a:ea typeface="宋体" panose="02010600030101010101" pitchFamily="2" charset="-122"/>
              </a:rPr>
              <a:t>RIPEMD-320</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，对应输出长度分别为</a:t>
            </a:r>
            <a:r>
              <a:rPr lang="en-US" altLang="zh-CN" sz="1400" dirty="0">
                <a:latin typeface="Times New Roman" panose="02020603050405020304" pitchFamily="18" charset="0"/>
                <a:ea typeface="宋体" panose="02010600030101010101" pitchFamily="2" charset="-122"/>
              </a:rPr>
              <a:t>128</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位、</a:t>
            </a:r>
            <a:r>
              <a:rPr lang="en-US" altLang="zh-CN" sz="1400" dirty="0">
                <a:latin typeface="Times New Roman" panose="02020603050405020304" pitchFamily="18" charset="0"/>
                <a:ea typeface="宋体" panose="02010600030101010101" pitchFamily="2" charset="-122"/>
              </a:rPr>
              <a:t>160</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位、</a:t>
            </a:r>
            <a:r>
              <a:rPr lang="en-US" altLang="zh-CN" sz="1400" dirty="0">
                <a:latin typeface="Times New Roman" panose="02020603050405020304" pitchFamily="18" charset="0"/>
                <a:ea typeface="宋体" panose="02010600030101010101" pitchFamily="2" charset="-122"/>
              </a:rPr>
              <a:t>256</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位和</a:t>
            </a:r>
            <a:r>
              <a:rPr lang="en-US" altLang="zh-CN" sz="1400" dirty="0">
                <a:latin typeface="Times New Roman" panose="02020603050405020304" pitchFamily="18" charset="0"/>
                <a:ea typeface="宋体" panose="02010600030101010101" pitchFamily="2" charset="-122"/>
              </a:rPr>
              <a:t>320</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位，其中</a:t>
            </a:r>
            <a:r>
              <a:rPr lang="en-US" altLang="zh-CN" sz="1400" dirty="0">
                <a:latin typeface="Times New Roman" panose="02020603050405020304" pitchFamily="18" charset="0"/>
                <a:ea typeface="宋体" panose="02010600030101010101" pitchFamily="2" charset="-122"/>
              </a:rPr>
              <a:t>RIPEMD-160</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是最常见的版本。</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比特币系统的公钥—地址转换过程就是利用</a:t>
            </a:r>
            <a:r>
              <a:rPr lang="en-US" altLang="zh-CN" sz="1400" dirty="0">
                <a:latin typeface="Times New Roman" panose="02020603050405020304" pitchFamily="18" charset="0"/>
                <a:ea typeface="宋体" panose="02010600030101010101" pitchFamily="2" charset="-122"/>
              </a:rPr>
              <a:t>SHA-256 + RIPEMD-160</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双哈希算法，将</a:t>
            </a:r>
            <a:r>
              <a:rPr lang="en-US" altLang="zh-CN" sz="1400" dirty="0">
                <a:latin typeface="Times New Roman" panose="02020603050405020304" pitchFamily="18" charset="0"/>
                <a:ea typeface="宋体" panose="02010600030101010101" pitchFamily="2" charset="-122"/>
              </a:rPr>
              <a:t>65</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字节的公钥转换为</a:t>
            </a:r>
            <a:r>
              <a:rPr lang="en-US" altLang="zh-CN" sz="1400" dirty="0">
                <a:latin typeface="Times New Roman" panose="02020603050405020304" pitchFamily="18" charset="0"/>
                <a:ea typeface="宋体" panose="02010600030101010101" pitchFamily="2" charset="-122"/>
              </a:rPr>
              <a:t>20</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字节的摘要结果，再经过</a:t>
            </a:r>
            <a:r>
              <a:rPr lang="en-US" altLang="zh-CN" sz="1400" dirty="0">
                <a:latin typeface="Times New Roman" panose="02020603050405020304" pitchFamily="18" charset="0"/>
                <a:ea typeface="宋体" panose="02010600030101010101" pitchFamily="2" charset="-122"/>
              </a:rPr>
              <a:t>SHA-256</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哈希算法和</a:t>
            </a:r>
            <a:r>
              <a:rPr lang="en-US" altLang="zh-CN" sz="1400" dirty="0">
                <a:latin typeface="Times New Roman" panose="02020603050405020304" pitchFamily="18" charset="0"/>
                <a:ea typeface="宋体" panose="02010600030101010101" pitchFamily="2" charset="-122"/>
              </a:rPr>
              <a:t>Base58</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转换过程，形成长度为</a:t>
            </a:r>
            <a:r>
              <a:rPr lang="en-US" altLang="zh-CN" sz="1400" dirty="0">
                <a:latin typeface="Times New Roman" panose="02020603050405020304" pitchFamily="18" charset="0"/>
                <a:ea typeface="宋体" panose="02010600030101010101" pitchFamily="2" charset="-122"/>
              </a:rPr>
              <a:t>33</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字节的比特币地址</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pic>
        <p:nvPicPr>
          <p:cNvPr id="5" name="图片 4"/>
          <p:cNvPicPr>
            <a:picLocks noChangeAspect="1"/>
          </p:cNvPicPr>
          <p:nvPr/>
        </p:nvPicPr>
        <p:blipFill>
          <a:blip r:embed="rId3" cstate="print"/>
          <a:stretch>
            <a:fillRect/>
          </a:stretch>
        </p:blipFill>
        <p:spPr>
          <a:xfrm>
            <a:off x="5139912" y="681615"/>
            <a:ext cx="3432650" cy="4081421"/>
          </a:xfrm>
          <a:prstGeom prst="rect">
            <a:avLst/>
          </a:prstGeom>
        </p:spPr>
      </p:pic>
      <p:sp>
        <p:nvSpPr>
          <p:cNvPr id="4" name="灯片编号占位符 3"/>
          <p:cNvSpPr>
            <a:spLocks noGrp="1"/>
          </p:cNvSpPr>
          <p:nvPr>
            <p:ph type="sldNum" sz="quarter" idx="12"/>
          </p:nvPr>
        </p:nvSpPr>
        <p:spPr/>
        <p:txBody>
          <a:bodyPr/>
          <a:lstStyle/>
          <a:p>
            <a:fld id="{30F294BE-215C-46F4-AD4D-83824C4CA06D}" type="slidenum">
              <a:rPr lang="zh-CN" altLang="en-US" smtClean="0"/>
              <a:pPr/>
              <a:t>32</a:t>
            </a:fld>
            <a:endParaRPr lang="zh-CN" altLang="en-US"/>
          </a:p>
        </p:txBody>
      </p:sp>
    </p:spTree>
    <p:extLst>
      <p:ext uri="{BB962C8B-B14F-4D97-AF65-F5344CB8AC3E}">
        <p14:creationId xmlns:p14="http://schemas.microsoft.com/office/powerpoint/2010/main" val="23120250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默克尔树</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4251334" y="4393009"/>
            <a:ext cx="902811" cy="307777"/>
          </a:xfrm>
          <a:prstGeom prst="rect">
            <a:avLst/>
          </a:prstGeom>
        </p:spPr>
        <p:txBody>
          <a:bodyPr wrap="none">
            <a:spAutoFit/>
          </a:bodyPr>
          <a:lstStyle/>
          <a:p>
            <a:r>
              <a:rPr lang="zh-CN" altLang="zh-CN" sz="1400" dirty="0"/>
              <a:t>哈希列表</a:t>
            </a:r>
            <a:endParaRPr lang="zh-CN" altLang="en-US" dirty="0"/>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657900698"/>
              </p:ext>
            </p:extLst>
          </p:nvPr>
        </p:nvGraphicFramePr>
        <p:xfrm>
          <a:off x="1302576" y="1001039"/>
          <a:ext cx="6984672" cy="2533041"/>
        </p:xfrm>
        <a:graphic>
          <a:graphicData uri="http://schemas.openxmlformats.org/presentationml/2006/ole">
            <mc:AlternateContent xmlns:mc="http://schemas.openxmlformats.org/markup-compatibility/2006">
              <mc:Choice xmlns:v="urn:schemas-microsoft-com:vml" Requires="v">
                <p:oleObj spid="_x0000_s26727" name="文档" r:id="rId5" imgW="5274753" imgH="1878547" progId="Word.Document.12">
                  <p:embed/>
                </p:oleObj>
              </mc:Choice>
              <mc:Fallback>
                <p:oleObj name="文档" r:id="rId5" imgW="5274753" imgH="1878547" progId="Word.Document.12">
                  <p:embed/>
                  <p:pic>
                    <p:nvPicPr>
                      <p:cNvPr id="0" name="Picture 1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2576" y="1001039"/>
                        <a:ext cx="6984672" cy="25330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灯片编号占位符 5"/>
          <p:cNvSpPr>
            <a:spLocks noGrp="1"/>
          </p:cNvSpPr>
          <p:nvPr>
            <p:ph type="sldNum" sz="quarter" idx="12"/>
          </p:nvPr>
        </p:nvSpPr>
        <p:spPr/>
        <p:txBody>
          <a:bodyPr/>
          <a:lstStyle/>
          <a:p>
            <a:fld id="{30F294BE-215C-46F4-AD4D-83824C4CA06D}" type="slidenum">
              <a:rPr lang="zh-CN" altLang="en-US" smtClean="0"/>
              <a:pPr/>
              <a:t>33</a:t>
            </a:fld>
            <a:endParaRPr lang="zh-CN" altLang="en-US"/>
          </a:p>
        </p:txBody>
      </p:sp>
    </p:spTree>
    <p:extLst>
      <p:ext uri="{BB962C8B-B14F-4D97-AF65-F5344CB8AC3E}">
        <p14:creationId xmlns:p14="http://schemas.microsoft.com/office/powerpoint/2010/main" val="30312796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默克尔树</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3563237" y="4402925"/>
            <a:ext cx="2339102" cy="307777"/>
          </a:xfrm>
          <a:prstGeom prst="rect">
            <a:avLst/>
          </a:prstGeom>
        </p:spPr>
        <p:txBody>
          <a:bodyPr wrap="none">
            <a:spAutoFit/>
          </a:bodyPr>
          <a:lstStyle/>
          <a:p>
            <a:r>
              <a:rPr lang="zh-CN" altLang="zh-CN" sz="1400" dirty="0"/>
              <a:t>比特币系统的默克尔树示例</a:t>
            </a:r>
            <a:endParaRPr lang="zh-CN" altLang="en-US" dirty="0"/>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42" name="图片 441" descr="C:\Users\Yuan\AppData\Local\Temp\1535355610(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8397" y="924249"/>
            <a:ext cx="6847205" cy="2762459"/>
          </a:xfrm>
          <a:prstGeom prst="rect">
            <a:avLst/>
          </a:prstGeom>
          <a:noFill/>
          <a:ln>
            <a:noFill/>
          </a:ln>
        </p:spPr>
      </p:pic>
      <p:sp>
        <p:nvSpPr>
          <p:cNvPr id="5" name="灯片编号占位符 4"/>
          <p:cNvSpPr>
            <a:spLocks noGrp="1"/>
          </p:cNvSpPr>
          <p:nvPr>
            <p:ph type="sldNum" sz="quarter" idx="12"/>
          </p:nvPr>
        </p:nvSpPr>
        <p:spPr/>
        <p:txBody>
          <a:bodyPr/>
          <a:lstStyle/>
          <a:p>
            <a:fld id="{30F294BE-215C-46F4-AD4D-83824C4CA06D}" type="slidenum">
              <a:rPr lang="zh-CN" altLang="en-US" smtClean="0"/>
              <a:pPr/>
              <a:t>34</a:t>
            </a:fld>
            <a:endParaRPr lang="zh-CN" altLang="en-US"/>
          </a:p>
        </p:txBody>
      </p:sp>
    </p:spTree>
    <p:extLst>
      <p:ext uri="{BB962C8B-B14F-4D97-AF65-F5344CB8AC3E}">
        <p14:creationId xmlns:p14="http://schemas.microsoft.com/office/powerpoint/2010/main" val="30276792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默克尔树</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6358256" y="4335315"/>
            <a:ext cx="1024383" cy="307777"/>
          </a:xfrm>
          <a:prstGeom prst="rect">
            <a:avLst/>
          </a:prstGeom>
        </p:spPr>
        <p:txBody>
          <a:bodyPr wrap="none">
            <a:spAutoFit/>
          </a:bodyPr>
          <a:lstStyle/>
          <a:p>
            <a:r>
              <a:rPr lang="en-US" altLang="zh-CN" sz="1400" dirty="0" err="1"/>
              <a:t>Trie</a:t>
            </a:r>
            <a:r>
              <a:rPr lang="zh-CN" altLang="zh-CN" sz="1400" dirty="0"/>
              <a:t>树示例</a:t>
            </a:r>
            <a:endParaRPr lang="zh-CN" altLang="en-US" dirty="0"/>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98" name="图片 197"/>
          <p:cNvPicPr/>
          <p:nvPr/>
        </p:nvPicPr>
        <p:blipFill>
          <a:blip r:embed="rId3" cstate="print">
            <a:extLst>
              <a:ext uri="{28A0092B-C50C-407E-A947-70E740481C1C}">
                <a14:useLocalDpi xmlns:a14="http://schemas.microsoft.com/office/drawing/2010/main" val="0"/>
              </a:ext>
            </a:extLst>
          </a:blip>
          <a:stretch>
            <a:fillRect/>
          </a:stretch>
        </p:blipFill>
        <p:spPr>
          <a:xfrm>
            <a:off x="5220582" y="819231"/>
            <a:ext cx="3485832" cy="3268021"/>
          </a:xfrm>
          <a:prstGeom prst="rect">
            <a:avLst/>
          </a:prstGeom>
        </p:spPr>
      </p:pic>
      <p:sp>
        <p:nvSpPr>
          <p:cNvPr id="4" name="矩形 3"/>
          <p:cNvSpPr/>
          <p:nvPr/>
        </p:nvSpPr>
        <p:spPr>
          <a:xfrm>
            <a:off x="261480" y="1005662"/>
            <a:ext cx="4572000" cy="2015936"/>
          </a:xfrm>
          <a:prstGeom prst="rect">
            <a:avLst/>
          </a:prstGeom>
        </p:spPr>
        <p:txBody>
          <a:bodyPr>
            <a:spAutoFit/>
          </a:bodyPr>
          <a:lstStyle/>
          <a:p>
            <a:pPr marL="285750" indent="-285750">
              <a:buFont typeface="Arial" panose="020B0604020202020204" pitchFamily="34" charset="0"/>
              <a:buChar char="•"/>
            </a:pPr>
            <a:r>
              <a:rPr lang="zh-CN" altLang="zh-CN" sz="1400" dirty="0"/>
              <a:t>以太坊系统中的默克尔树结构称为默克尔帕特里夏树（</a:t>
            </a:r>
            <a:r>
              <a:rPr lang="en-US" altLang="zh-CN" sz="1400" dirty="0" err="1"/>
              <a:t>Merkle</a:t>
            </a:r>
            <a:r>
              <a:rPr lang="en-US" altLang="zh-CN" sz="1400" dirty="0"/>
              <a:t> Patricia Tree</a:t>
            </a:r>
            <a:r>
              <a:rPr lang="zh-CN" altLang="zh-CN" sz="1400" dirty="0"/>
              <a:t>，</a:t>
            </a:r>
            <a:r>
              <a:rPr lang="en-US" altLang="zh-CN" sz="1400" dirty="0"/>
              <a:t>MPT</a:t>
            </a:r>
            <a:r>
              <a:rPr lang="zh-CN" altLang="zh-CN" sz="1400" dirty="0"/>
              <a:t>）</a:t>
            </a:r>
            <a:endParaRPr lang="en-US" altLang="zh-CN" sz="1400" dirty="0"/>
          </a:p>
          <a:p>
            <a:pPr marL="285750" indent="-285750">
              <a:buFont typeface="Arial" panose="020B0604020202020204" pitchFamily="34" charset="0"/>
              <a:buChar char="•"/>
            </a:pPr>
            <a:r>
              <a:rPr lang="en-US" altLang="zh-CN" sz="1400" dirty="0"/>
              <a:t>Patricia</a:t>
            </a:r>
            <a:r>
              <a:rPr lang="zh-CN" altLang="zh-CN" sz="1400" dirty="0"/>
              <a:t>是</a:t>
            </a:r>
            <a:r>
              <a:rPr lang="en-US" altLang="zh-CN" sz="1400" dirty="0"/>
              <a:t>Practical Algorithm to Retrieve Information Coded In Alphanumeric</a:t>
            </a:r>
            <a:r>
              <a:rPr lang="zh-CN" altLang="zh-CN" sz="1400" dirty="0"/>
              <a:t>的首字母缩写</a:t>
            </a:r>
            <a:endParaRPr lang="en-US" altLang="zh-CN" sz="1400" dirty="0"/>
          </a:p>
          <a:p>
            <a:pPr marL="285750" indent="-285750">
              <a:buFont typeface="Arial" panose="020B0604020202020204" pitchFamily="34" charset="0"/>
              <a:buChar char="•"/>
            </a:pPr>
            <a:r>
              <a:rPr lang="en-US" altLang="zh-CN" sz="1400" dirty="0"/>
              <a:t>MPT</a:t>
            </a:r>
            <a:r>
              <a:rPr lang="zh-CN" altLang="zh-CN" sz="1400" dirty="0"/>
              <a:t>树是在改进比特币默克尔树的基础上，通过融合默克尔树和</a:t>
            </a:r>
            <a:r>
              <a:rPr lang="en-US" altLang="zh-CN" sz="1400" dirty="0"/>
              <a:t>Patricia</a:t>
            </a:r>
            <a:r>
              <a:rPr lang="zh-CN" altLang="zh-CN" sz="1400" dirty="0"/>
              <a:t>树（与</a:t>
            </a:r>
            <a:r>
              <a:rPr lang="en-US" altLang="zh-CN" sz="1400" dirty="0" err="1"/>
              <a:t>Trie</a:t>
            </a:r>
            <a:r>
              <a:rPr lang="zh-CN" altLang="zh-CN" sz="1400" dirty="0"/>
              <a:t>树）两种</a:t>
            </a:r>
            <a:endParaRPr lang="en-US" altLang="zh-CN" sz="1400" dirty="0"/>
          </a:p>
          <a:p>
            <a:pPr marL="285750" indent="-285750">
              <a:buFont typeface="Arial" panose="020B0604020202020204" pitchFamily="34" charset="0"/>
              <a:buChar char="•"/>
            </a:pPr>
            <a:r>
              <a:rPr lang="en-US" altLang="zh-CN" sz="1400" dirty="0"/>
              <a:t>MPT</a:t>
            </a:r>
            <a:r>
              <a:rPr lang="zh-CN" altLang="zh-CN" sz="1400" dirty="0"/>
              <a:t>树本质上是一类</a:t>
            </a:r>
            <a:r>
              <a:rPr lang="en-US" altLang="zh-CN" sz="1400" dirty="0" err="1"/>
              <a:t>Trie</a:t>
            </a:r>
            <a:r>
              <a:rPr lang="zh-CN" altLang="zh-CN" sz="1400" dirty="0"/>
              <a:t>树。</a:t>
            </a:r>
            <a:r>
              <a:rPr lang="en-US" altLang="zh-CN" sz="1400" dirty="0" err="1"/>
              <a:t>Trie</a:t>
            </a:r>
            <a:r>
              <a:rPr lang="zh-CN" altLang="zh-CN" sz="1400" dirty="0"/>
              <a:t>树又称为字典树、前缀树、单词查找树或者键树</a:t>
            </a:r>
            <a:endParaRPr lang="en-US" altLang="zh-CN" sz="1400" dirty="0"/>
          </a:p>
          <a:p>
            <a:pPr marL="285750" indent="-285750">
              <a:buFont typeface="Arial" panose="020B0604020202020204" pitchFamily="34" charset="0"/>
              <a:buChar char="•"/>
            </a:pPr>
            <a:endParaRPr lang="zh-CN" altLang="en-US" dirty="0"/>
          </a:p>
        </p:txBody>
      </p:sp>
      <p:sp>
        <p:nvSpPr>
          <p:cNvPr id="6" name="灯片编号占位符 5"/>
          <p:cNvSpPr>
            <a:spLocks noGrp="1"/>
          </p:cNvSpPr>
          <p:nvPr>
            <p:ph type="sldNum" sz="quarter" idx="12"/>
          </p:nvPr>
        </p:nvSpPr>
        <p:spPr/>
        <p:txBody>
          <a:bodyPr/>
          <a:lstStyle/>
          <a:p>
            <a:fld id="{30F294BE-215C-46F4-AD4D-83824C4CA06D}" type="slidenum">
              <a:rPr lang="zh-CN" altLang="en-US" smtClean="0"/>
              <a:pPr/>
              <a:t>35</a:t>
            </a:fld>
            <a:endParaRPr lang="zh-CN" altLang="en-US"/>
          </a:p>
        </p:txBody>
      </p:sp>
    </p:spTree>
    <p:extLst>
      <p:ext uri="{BB962C8B-B14F-4D97-AF65-F5344CB8AC3E}">
        <p14:creationId xmlns:p14="http://schemas.microsoft.com/office/powerpoint/2010/main" val="30316848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默克尔树</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3552553" y="4351065"/>
            <a:ext cx="2300373" cy="307777"/>
          </a:xfrm>
          <a:prstGeom prst="rect">
            <a:avLst/>
          </a:prstGeom>
        </p:spPr>
        <p:txBody>
          <a:bodyPr wrap="none">
            <a:spAutoFit/>
          </a:bodyPr>
          <a:lstStyle/>
          <a:p>
            <a:r>
              <a:rPr lang="en-US" altLang="zh-CN" sz="1400" dirty="0" err="1"/>
              <a:t>Trie</a:t>
            </a:r>
            <a:r>
              <a:rPr lang="zh-CN" altLang="zh-CN" sz="1400" dirty="0"/>
              <a:t>树和</a:t>
            </a:r>
            <a:r>
              <a:rPr lang="en-US" altLang="zh-CN" sz="1400" dirty="0" err="1"/>
              <a:t>Patrica</a:t>
            </a:r>
            <a:r>
              <a:rPr lang="zh-CN" altLang="zh-CN" sz="1400" dirty="0"/>
              <a:t>树结构示例</a:t>
            </a:r>
            <a:endParaRPr lang="zh-CN" altLang="en-US" dirty="0"/>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 name="图片 20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1521" y="653781"/>
            <a:ext cx="5233508" cy="3395208"/>
          </a:xfrm>
          <a:prstGeom prst="rect">
            <a:avLst/>
          </a:prstGeom>
          <a:noFill/>
          <a:ln>
            <a:noFill/>
          </a:ln>
        </p:spPr>
      </p:pic>
      <p:sp>
        <p:nvSpPr>
          <p:cNvPr id="5" name="灯片编号占位符 4"/>
          <p:cNvSpPr>
            <a:spLocks noGrp="1"/>
          </p:cNvSpPr>
          <p:nvPr>
            <p:ph type="sldNum" sz="quarter" idx="12"/>
          </p:nvPr>
        </p:nvSpPr>
        <p:spPr/>
        <p:txBody>
          <a:bodyPr/>
          <a:lstStyle/>
          <a:p>
            <a:fld id="{30F294BE-215C-46F4-AD4D-83824C4CA06D}" type="slidenum">
              <a:rPr lang="zh-CN" altLang="en-US" smtClean="0"/>
              <a:pPr/>
              <a:t>36</a:t>
            </a:fld>
            <a:endParaRPr lang="zh-CN" altLang="en-US"/>
          </a:p>
        </p:txBody>
      </p:sp>
    </p:spTree>
    <p:extLst>
      <p:ext uri="{BB962C8B-B14F-4D97-AF65-F5344CB8AC3E}">
        <p14:creationId xmlns:p14="http://schemas.microsoft.com/office/powerpoint/2010/main" val="9446453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默克尔树</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3552553" y="4351065"/>
            <a:ext cx="2228495" cy="307777"/>
          </a:xfrm>
          <a:prstGeom prst="rect">
            <a:avLst/>
          </a:prstGeom>
        </p:spPr>
        <p:txBody>
          <a:bodyPr wrap="none">
            <a:spAutoFit/>
          </a:bodyPr>
          <a:lstStyle/>
          <a:p>
            <a:r>
              <a:rPr lang="zh-CN" altLang="zh-CN" sz="1400" dirty="0"/>
              <a:t> 以太坊的</a:t>
            </a:r>
            <a:r>
              <a:rPr lang="en-US" altLang="zh-CN" sz="1400" dirty="0"/>
              <a:t>MPT</a:t>
            </a:r>
            <a:r>
              <a:rPr lang="zh-CN" altLang="zh-CN" sz="1400" dirty="0"/>
              <a:t>树结构示例</a:t>
            </a:r>
            <a:endParaRPr lang="zh-CN" altLang="en-US" dirty="0"/>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5" name="图片 14"/>
          <p:cNvPicPr/>
          <p:nvPr/>
        </p:nvPicPr>
        <p:blipFill>
          <a:blip r:embed="rId3" cstate="print">
            <a:extLst>
              <a:ext uri="{28A0092B-C50C-407E-A947-70E740481C1C}">
                <a14:useLocalDpi xmlns:a14="http://schemas.microsoft.com/office/drawing/2010/main" val="0"/>
              </a:ext>
            </a:extLst>
          </a:blip>
          <a:stretch>
            <a:fillRect/>
          </a:stretch>
        </p:blipFill>
        <p:spPr>
          <a:xfrm>
            <a:off x="1924260" y="717483"/>
            <a:ext cx="5142044" cy="3633582"/>
          </a:xfrm>
          <a:prstGeom prst="rect">
            <a:avLst/>
          </a:prstGeom>
        </p:spPr>
      </p:pic>
      <p:sp>
        <p:nvSpPr>
          <p:cNvPr id="5" name="灯片编号占位符 4"/>
          <p:cNvSpPr>
            <a:spLocks noGrp="1"/>
          </p:cNvSpPr>
          <p:nvPr>
            <p:ph type="sldNum" sz="quarter" idx="12"/>
          </p:nvPr>
        </p:nvSpPr>
        <p:spPr/>
        <p:txBody>
          <a:bodyPr/>
          <a:lstStyle/>
          <a:p>
            <a:fld id="{30F294BE-215C-46F4-AD4D-83824C4CA06D}" type="slidenum">
              <a:rPr lang="zh-CN" altLang="en-US" smtClean="0"/>
              <a:pPr/>
              <a:t>37</a:t>
            </a:fld>
            <a:endParaRPr lang="zh-CN" altLang="en-US"/>
          </a:p>
        </p:txBody>
      </p:sp>
    </p:spTree>
    <p:extLst>
      <p:ext uri="{BB962C8B-B14F-4D97-AF65-F5344CB8AC3E}">
        <p14:creationId xmlns:p14="http://schemas.microsoft.com/office/powerpoint/2010/main" val="22068480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默克尔树</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3552553" y="4351065"/>
            <a:ext cx="1819729" cy="307777"/>
          </a:xfrm>
          <a:prstGeom prst="rect">
            <a:avLst/>
          </a:prstGeom>
        </p:spPr>
        <p:txBody>
          <a:bodyPr wrap="none">
            <a:spAutoFit/>
          </a:bodyPr>
          <a:lstStyle/>
          <a:p>
            <a:r>
              <a:rPr lang="zh-CN" altLang="zh-CN" sz="1400" dirty="0"/>
              <a:t>以太坊的</a:t>
            </a:r>
            <a:r>
              <a:rPr lang="en-US" altLang="zh-CN" sz="1400" dirty="0"/>
              <a:t>MPT</a:t>
            </a:r>
            <a:r>
              <a:rPr lang="zh-CN" altLang="zh-CN" sz="1400" dirty="0"/>
              <a:t>树结构</a:t>
            </a:r>
            <a:endParaRPr lang="zh-CN" altLang="en-US" dirty="0"/>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 name="图片 15" descr="https://blog.ethereum.org/wp-content/uploads/2015/11/ethblockchain_full.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4845" y="1317942"/>
            <a:ext cx="5274310" cy="2507615"/>
          </a:xfrm>
          <a:prstGeom prst="rect">
            <a:avLst/>
          </a:prstGeom>
          <a:noFill/>
          <a:ln>
            <a:solidFill>
              <a:schemeClr val="tx1"/>
            </a:solidFill>
          </a:ln>
        </p:spPr>
      </p:pic>
      <p:sp>
        <p:nvSpPr>
          <p:cNvPr id="5" name="灯片编号占位符 4"/>
          <p:cNvSpPr>
            <a:spLocks noGrp="1"/>
          </p:cNvSpPr>
          <p:nvPr>
            <p:ph type="sldNum" sz="quarter" idx="12"/>
          </p:nvPr>
        </p:nvSpPr>
        <p:spPr/>
        <p:txBody>
          <a:bodyPr/>
          <a:lstStyle/>
          <a:p>
            <a:fld id="{30F294BE-215C-46F4-AD4D-83824C4CA06D}" type="slidenum">
              <a:rPr lang="zh-CN" altLang="en-US" smtClean="0"/>
              <a:pPr/>
              <a:t>38</a:t>
            </a:fld>
            <a:endParaRPr lang="zh-CN" altLang="en-US"/>
          </a:p>
        </p:txBody>
      </p:sp>
    </p:spTree>
    <p:extLst>
      <p:ext uri="{BB962C8B-B14F-4D97-AF65-F5344CB8AC3E}">
        <p14:creationId xmlns:p14="http://schemas.microsoft.com/office/powerpoint/2010/main" val="28525069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默克尔树</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1537382" y="1122973"/>
            <a:ext cx="6312390" cy="2554545"/>
          </a:xfrm>
          <a:prstGeom prst="rect">
            <a:avLst/>
          </a:prstGeom>
        </p:spPr>
        <p:txBody>
          <a:bodyPr wrap="square">
            <a:spAutoFit/>
          </a:bodyPr>
          <a:lstStyle/>
          <a:p>
            <a:pPr algn="just">
              <a:spcAft>
                <a:spcPts val="0"/>
              </a:spcAft>
            </a:pP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以太坊的</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MPT</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树结构可以使得轻客户端轻松地实现如下类型的查询：</a:t>
            </a:r>
            <a:endParaRPr lang="zh-CN" altLang="zh-CN" sz="20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spcAft>
                <a:spcPts val="0"/>
              </a:spcAft>
              <a:buFont typeface="Wingdings" panose="05000000000000000000" pitchFamily="2" charset="2"/>
              <a:buChar char="p"/>
            </a:pP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这笔交易是否包含在特定的区块中？</a:t>
            </a:r>
            <a:endParaRPr lang="zh-CN" altLang="zh-CN" sz="20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spcAft>
                <a:spcPts val="0"/>
              </a:spcAft>
              <a:buFont typeface="Wingdings" panose="05000000000000000000" pitchFamily="2" charset="2"/>
              <a:buChar char="p"/>
            </a:pP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某地址在过去</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30</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天中，发出</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X</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类型事件的所有实例（例如，一个众筹合约完成了它的目标）；</a:t>
            </a:r>
            <a:endParaRPr lang="zh-CN" altLang="zh-CN" sz="20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spcAft>
                <a:spcPts val="0"/>
              </a:spcAft>
              <a:buFont typeface="Wingdings" panose="05000000000000000000" pitchFamily="2" charset="2"/>
              <a:buChar char="p"/>
            </a:pP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某账户的当前余额是多少？</a:t>
            </a:r>
            <a:endParaRPr lang="zh-CN" altLang="zh-CN" sz="20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spcAft>
                <a:spcPts val="0"/>
              </a:spcAft>
              <a:buFont typeface="Wingdings" panose="05000000000000000000" pitchFamily="2" charset="2"/>
              <a:buChar char="p"/>
            </a:pP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某账户是否存在？</a:t>
            </a:r>
            <a:endParaRPr lang="zh-CN" altLang="zh-CN" sz="20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spcAft>
                <a:spcPts val="0"/>
              </a:spcAft>
              <a:buFont typeface="Wingdings" panose="05000000000000000000" pitchFamily="2" charset="2"/>
              <a:buChar char="p"/>
            </a:pP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如果在合约中运行某笔交易，它的输出会是什么？</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30F294BE-215C-46F4-AD4D-83824C4CA06D}" type="slidenum">
              <a:rPr lang="zh-CN" altLang="en-US" smtClean="0"/>
              <a:pPr/>
              <a:t>39</a:t>
            </a:fld>
            <a:endParaRPr lang="zh-CN" altLang="en-US"/>
          </a:p>
        </p:txBody>
      </p:sp>
    </p:spTree>
    <p:extLst>
      <p:ext uri="{BB962C8B-B14F-4D97-AF65-F5344CB8AC3E}">
        <p14:creationId xmlns:p14="http://schemas.microsoft.com/office/powerpoint/2010/main" val="20817101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区块结构</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922584" y="913047"/>
            <a:ext cx="5201489" cy="3646253"/>
            <a:chOff x="-6187" y="0"/>
            <a:chExt cx="3726652" cy="2612390"/>
          </a:xfrm>
        </p:grpSpPr>
        <p:grpSp>
          <p:nvGrpSpPr>
            <p:cNvPr id="15" name="组合 14"/>
            <p:cNvGrpSpPr/>
            <p:nvPr/>
          </p:nvGrpSpPr>
          <p:grpSpPr>
            <a:xfrm>
              <a:off x="-6187" y="0"/>
              <a:ext cx="3726652" cy="2612390"/>
              <a:chOff x="-6187" y="0"/>
              <a:chExt cx="3726886" cy="2612572"/>
            </a:xfrm>
          </p:grpSpPr>
          <p:sp>
            <p:nvSpPr>
              <p:cNvPr id="20" name="矩形 19"/>
              <p:cNvSpPr/>
              <p:nvPr/>
            </p:nvSpPr>
            <p:spPr>
              <a:xfrm>
                <a:off x="438450" y="0"/>
                <a:ext cx="2804160" cy="2612572"/>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endParaRPr lang="zh-CN" altLang="en-US"/>
              </a:p>
            </p:txBody>
          </p:sp>
          <p:sp>
            <p:nvSpPr>
              <p:cNvPr id="21" name="矩形 20"/>
              <p:cNvSpPr/>
              <p:nvPr/>
            </p:nvSpPr>
            <p:spPr>
              <a:xfrm>
                <a:off x="532825" y="681603"/>
                <a:ext cx="600075" cy="204470"/>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050" kern="100">
                    <a:effectLst/>
                    <a:latin typeface="Times New Roman" panose="02020603050405020304" pitchFamily="18" charset="0"/>
                    <a:ea typeface="黑体" panose="02010609060101010101" pitchFamily="49" charset="-122"/>
                    <a:cs typeface="Times New Roman" panose="02020603050405020304" pitchFamily="18" charset="0"/>
                  </a:rPr>
                  <a:t>版本号</a:t>
                </a:r>
                <a:endParaRPr lang="zh-CN" sz="1050" kern="100">
                  <a:effectLst/>
                  <a:ea typeface="宋体" panose="02010600030101010101" pitchFamily="2" charset="-122"/>
                  <a:cs typeface="Times New Roman" panose="02020603050405020304" pitchFamily="18" charset="0"/>
                </a:endParaRPr>
              </a:p>
            </p:txBody>
          </p:sp>
          <p:sp>
            <p:nvSpPr>
              <p:cNvPr id="22" name="矩形 21"/>
              <p:cNvSpPr/>
              <p:nvPr/>
            </p:nvSpPr>
            <p:spPr>
              <a:xfrm>
                <a:off x="2376863" y="5769"/>
                <a:ext cx="830263" cy="217805"/>
              </a:xfrm>
              <a:prstGeom prst="rect">
                <a:avLst/>
              </a:prstGeom>
              <a:solidFill>
                <a:schemeClr val="lt1">
                  <a:alpha val="0"/>
                </a:schemeClr>
              </a:solidFill>
              <a:ln>
                <a:noFill/>
                <a:prstDash val="sysDash"/>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b="1" kern="100" dirty="0">
                    <a:effectLst/>
                    <a:latin typeface="Times New Roman" panose="02020603050405020304" pitchFamily="18" charset="0"/>
                    <a:ea typeface="黑体" panose="02010609060101010101" pitchFamily="49" charset="-122"/>
                    <a:cs typeface="Times New Roman" panose="02020603050405020304" pitchFamily="18" charset="0"/>
                  </a:rPr>
                  <a:t>区块头</a:t>
                </a:r>
                <a:endParaRPr lang="zh-CN" sz="1600" b="1" kern="100" dirty="0">
                  <a:effectLst/>
                  <a:ea typeface="宋体" panose="02010600030101010101" pitchFamily="2" charset="-122"/>
                  <a:cs typeface="Times New Roman" panose="02020603050405020304" pitchFamily="18" charset="0"/>
                </a:endParaRPr>
              </a:p>
            </p:txBody>
          </p:sp>
          <p:sp>
            <p:nvSpPr>
              <p:cNvPr id="23" name="矩形 22"/>
              <p:cNvSpPr/>
              <p:nvPr/>
            </p:nvSpPr>
            <p:spPr>
              <a:xfrm>
                <a:off x="534123" y="406907"/>
                <a:ext cx="600075" cy="209866"/>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zh-CN" sz="1050" kern="100">
                    <a:effectLst/>
                    <a:latin typeface="Times New Roman" panose="02020603050405020304" pitchFamily="18" charset="0"/>
                    <a:ea typeface="黑体" panose="02010609060101010101" pitchFamily="49" charset="-122"/>
                    <a:cs typeface="Times New Roman" panose="02020603050405020304" pitchFamily="18" charset="0"/>
                  </a:rPr>
                  <a:t>前一区块</a:t>
                </a:r>
                <a:endParaRPr lang="zh-CN" sz="1050" kern="100">
                  <a:effectLst/>
                  <a:ea typeface="宋体" panose="02010600030101010101" pitchFamily="2" charset="-122"/>
                  <a:cs typeface="Times New Roman" panose="02020603050405020304" pitchFamily="18" charset="0"/>
                </a:endParaRPr>
              </a:p>
            </p:txBody>
          </p:sp>
          <p:sp>
            <p:nvSpPr>
              <p:cNvPr id="26" name="矩形 25"/>
              <p:cNvSpPr/>
              <p:nvPr/>
            </p:nvSpPr>
            <p:spPr>
              <a:xfrm>
                <a:off x="1202854" y="409605"/>
                <a:ext cx="600075" cy="204470"/>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900" kern="100">
                    <a:effectLst/>
                    <a:latin typeface="Times New Roman" panose="02020603050405020304" pitchFamily="18" charset="0"/>
                    <a:ea typeface="黑体" panose="02010609060101010101" pitchFamily="49" charset="-122"/>
                    <a:cs typeface="Times New Roman" panose="02020603050405020304" pitchFamily="18" charset="0"/>
                  </a:rPr>
                  <a:t>时间戳</a:t>
                </a:r>
                <a:endParaRPr lang="zh-CN" sz="1050" kern="100">
                  <a:effectLst/>
                  <a:ea typeface="宋体" panose="02010600030101010101" pitchFamily="2" charset="-122"/>
                  <a:cs typeface="Times New Roman" panose="02020603050405020304" pitchFamily="18" charset="0"/>
                </a:endParaRPr>
              </a:p>
            </p:txBody>
          </p:sp>
          <p:sp>
            <p:nvSpPr>
              <p:cNvPr id="27" name="矩形 26"/>
              <p:cNvSpPr/>
              <p:nvPr/>
            </p:nvSpPr>
            <p:spPr>
              <a:xfrm>
                <a:off x="1848992" y="412490"/>
                <a:ext cx="600075" cy="204470"/>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050" kern="100">
                    <a:effectLst/>
                    <a:latin typeface="Times New Roman" panose="02020603050405020304" pitchFamily="18" charset="0"/>
                    <a:ea typeface="黑体" panose="02010609060101010101" pitchFamily="49" charset="-122"/>
                    <a:cs typeface="Times New Roman" panose="02020603050405020304" pitchFamily="18" charset="0"/>
                  </a:rPr>
                  <a:t>随机数</a:t>
                </a:r>
                <a:endParaRPr lang="zh-CN" sz="1050" kern="100">
                  <a:effectLst/>
                  <a:ea typeface="宋体" panose="02010600030101010101" pitchFamily="2" charset="-122"/>
                  <a:cs typeface="Times New Roman" panose="02020603050405020304" pitchFamily="18" charset="0"/>
                </a:endParaRPr>
              </a:p>
            </p:txBody>
          </p:sp>
          <p:sp>
            <p:nvSpPr>
              <p:cNvPr id="28" name="矩形 27"/>
              <p:cNvSpPr/>
              <p:nvPr/>
            </p:nvSpPr>
            <p:spPr>
              <a:xfrm>
                <a:off x="2483591" y="412490"/>
                <a:ext cx="600075" cy="475933"/>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050" kern="100">
                    <a:effectLst/>
                    <a:latin typeface="Times New Roman" panose="02020603050405020304" pitchFamily="18" charset="0"/>
                    <a:ea typeface="黑体" panose="02010609060101010101" pitchFamily="49" charset="-122"/>
                    <a:cs typeface="Times New Roman" panose="02020603050405020304" pitchFamily="18" charset="0"/>
                  </a:rPr>
                  <a:t>目标哈希</a:t>
                </a:r>
                <a:endParaRPr lang="zh-CN" sz="1050" kern="100">
                  <a:effectLst/>
                  <a:ea typeface="宋体" panose="02010600030101010101" pitchFamily="2" charset="-122"/>
                  <a:cs typeface="Times New Roman" panose="02020603050405020304" pitchFamily="18" charset="0"/>
                </a:endParaRPr>
              </a:p>
            </p:txBody>
          </p:sp>
          <p:sp>
            <p:nvSpPr>
              <p:cNvPr id="29" name="矩形 28"/>
              <p:cNvSpPr/>
              <p:nvPr/>
            </p:nvSpPr>
            <p:spPr>
              <a:xfrm>
                <a:off x="1199969" y="683637"/>
                <a:ext cx="1247775" cy="204470"/>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1050" kern="100">
                    <a:effectLst/>
                    <a:latin typeface="Times New Roman" panose="02020603050405020304" pitchFamily="18" charset="0"/>
                    <a:ea typeface="黑体" panose="02010609060101010101" pitchFamily="49" charset="-122"/>
                    <a:cs typeface="Times New Roman" panose="02020603050405020304" pitchFamily="18" charset="0"/>
                  </a:rPr>
                  <a:t>Merkle</a:t>
                </a:r>
                <a:r>
                  <a:rPr lang="zh-CN" sz="1050" kern="100">
                    <a:effectLst/>
                    <a:latin typeface="Times New Roman" panose="02020603050405020304" pitchFamily="18" charset="0"/>
                    <a:ea typeface="黑体" panose="02010609060101010101" pitchFamily="49" charset="-122"/>
                    <a:cs typeface="Times New Roman" panose="02020603050405020304" pitchFamily="18" charset="0"/>
                  </a:rPr>
                  <a:t>根</a:t>
                </a:r>
                <a:endParaRPr lang="zh-CN" sz="1050" kern="100">
                  <a:effectLst/>
                  <a:ea typeface="宋体" panose="02010600030101010101" pitchFamily="2" charset="-122"/>
                  <a:cs typeface="Times New Roman" panose="02020603050405020304" pitchFamily="18" charset="0"/>
                </a:endParaRPr>
              </a:p>
            </p:txBody>
          </p:sp>
          <p:sp>
            <p:nvSpPr>
              <p:cNvPr id="30" name="矩形 29"/>
              <p:cNvSpPr/>
              <p:nvPr/>
            </p:nvSpPr>
            <p:spPr>
              <a:xfrm>
                <a:off x="2472053" y="1041320"/>
                <a:ext cx="735013" cy="217805"/>
              </a:xfrm>
              <a:prstGeom prst="rect">
                <a:avLst/>
              </a:prstGeom>
              <a:solidFill>
                <a:schemeClr val="lt1">
                  <a:alpha val="0"/>
                </a:schemeClr>
              </a:solidFill>
              <a:ln>
                <a:noFill/>
                <a:prstDash val="sysDash"/>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b="1" kern="100" dirty="0">
                    <a:effectLst/>
                    <a:latin typeface="Times New Roman" panose="02020603050405020304" pitchFamily="18" charset="0"/>
                    <a:ea typeface="黑体" panose="02010609060101010101" pitchFamily="49" charset="-122"/>
                    <a:cs typeface="Times New Roman" panose="02020603050405020304" pitchFamily="18" charset="0"/>
                  </a:rPr>
                  <a:t>区块体</a:t>
                </a:r>
                <a:endParaRPr lang="zh-CN" sz="1600" b="1" kern="100" dirty="0">
                  <a:effectLst/>
                  <a:ea typeface="宋体" panose="02010600030101010101" pitchFamily="2" charset="-122"/>
                  <a:cs typeface="Times New Roman" panose="02020603050405020304" pitchFamily="18" charset="0"/>
                </a:endParaRPr>
              </a:p>
              <a:p>
                <a:pPr algn="just">
                  <a:spcAft>
                    <a:spcPts val="0"/>
                  </a:spcAft>
                </a:pPr>
                <a:r>
                  <a:rPr lang="en-US" sz="1050" kern="100" dirty="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p:txBody>
          </p:sp>
          <p:sp>
            <p:nvSpPr>
              <p:cNvPr id="31" name="矩形 30"/>
              <p:cNvSpPr/>
              <p:nvPr/>
            </p:nvSpPr>
            <p:spPr>
              <a:xfrm>
                <a:off x="455757" y="2076871"/>
                <a:ext cx="286385" cy="184150"/>
              </a:xfrm>
              <a:prstGeom prst="rect">
                <a:avLst/>
              </a:prstGeom>
              <a:ln w="9525">
                <a:solidFill>
                  <a:schemeClr val="tx1"/>
                </a:solidFill>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750" kern="100">
                    <a:effectLst/>
                    <a:latin typeface="Times New Roman" panose="02020603050405020304" pitchFamily="18" charset="0"/>
                    <a:ea typeface="黑体" panose="02010609060101010101" pitchFamily="49" charset="-122"/>
                    <a:cs typeface="Times New Roman" panose="02020603050405020304" pitchFamily="18" charset="0"/>
                  </a:rPr>
                  <a:t>Hash 1</a:t>
                </a:r>
                <a:endParaRPr lang="zh-CN" sz="1050" kern="100">
                  <a:effectLst/>
                  <a:ea typeface="宋体" panose="02010600030101010101" pitchFamily="2" charset="-122"/>
                  <a:cs typeface="Times New Roman" panose="02020603050405020304" pitchFamily="18" charset="0"/>
                </a:endParaRPr>
              </a:p>
            </p:txBody>
          </p:sp>
          <p:sp>
            <p:nvSpPr>
              <p:cNvPr id="32" name="矩形 31"/>
              <p:cNvSpPr/>
              <p:nvPr/>
            </p:nvSpPr>
            <p:spPr>
              <a:xfrm>
                <a:off x="481718" y="2399940"/>
                <a:ext cx="279400" cy="177165"/>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650" kern="100">
                    <a:effectLst/>
                    <a:latin typeface="Times New Roman" panose="02020603050405020304" pitchFamily="18" charset="0"/>
                    <a:ea typeface="黑体" panose="02010609060101010101" pitchFamily="49" charset="-122"/>
                    <a:cs typeface="Times New Roman" panose="02020603050405020304" pitchFamily="18" charset="0"/>
                  </a:rPr>
                  <a:t>交易</a:t>
                </a:r>
                <a:r>
                  <a:rPr lang="en-US" sz="650" kern="100">
                    <a:effectLst/>
                    <a:latin typeface="Times New Roman" panose="02020603050405020304" pitchFamily="18" charset="0"/>
                    <a:ea typeface="黑体" panose="02010609060101010101" pitchFamily="49" charset="-122"/>
                    <a:cs typeface="Times New Roman" panose="02020603050405020304" pitchFamily="18" charset="0"/>
                  </a:rPr>
                  <a:t>1</a:t>
                </a:r>
                <a:endParaRPr lang="zh-CN" sz="1050" kern="100">
                  <a:effectLst/>
                  <a:ea typeface="宋体" panose="02010600030101010101" pitchFamily="2" charset="-122"/>
                  <a:cs typeface="Times New Roman" panose="02020603050405020304" pitchFamily="18" charset="0"/>
                </a:endParaRPr>
              </a:p>
            </p:txBody>
          </p:sp>
          <p:sp>
            <p:nvSpPr>
              <p:cNvPr id="33" name="矩形 32"/>
              <p:cNvSpPr/>
              <p:nvPr/>
            </p:nvSpPr>
            <p:spPr>
              <a:xfrm>
                <a:off x="773057" y="2073986"/>
                <a:ext cx="286385" cy="184150"/>
              </a:xfrm>
              <a:prstGeom prst="rect">
                <a:avLst/>
              </a:prstGeom>
              <a:ln w="9525">
                <a:solidFill>
                  <a:schemeClr val="tx1"/>
                </a:solidFill>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750" kern="100">
                    <a:effectLst/>
                    <a:latin typeface="Times New Roman" panose="02020603050405020304" pitchFamily="18" charset="0"/>
                    <a:ea typeface="黑体" panose="02010609060101010101" pitchFamily="49" charset="-122"/>
                    <a:cs typeface="Times New Roman" panose="02020603050405020304" pitchFamily="18" charset="0"/>
                  </a:rPr>
                  <a:t>Hash 2</a:t>
                </a:r>
                <a:endParaRPr lang="zh-CN" sz="1050" kern="100">
                  <a:effectLst/>
                  <a:ea typeface="宋体" panose="02010600030101010101" pitchFamily="2" charset="-122"/>
                  <a:cs typeface="Times New Roman" panose="02020603050405020304" pitchFamily="18" charset="0"/>
                </a:endParaRPr>
              </a:p>
            </p:txBody>
          </p:sp>
          <p:sp>
            <p:nvSpPr>
              <p:cNvPr id="34" name="矩形 33"/>
              <p:cNvSpPr/>
              <p:nvPr/>
            </p:nvSpPr>
            <p:spPr>
              <a:xfrm>
                <a:off x="1087472" y="2076871"/>
                <a:ext cx="286385" cy="184150"/>
              </a:xfrm>
              <a:prstGeom prst="rect">
                <a:avLst/>
              </a:prstGeom>
              <a:ln w="9525">
                <a:solidFill>
                  <a:schemeClr val="tx1"/>
                </a:solidFill>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750" kern="100">
                    <a:effectLst/>
                    <a:latin typeface="Times New Roman" panose="02020603050405020304" pitchFamily="18" charset="0"/>
                    <a:ea typeface="黑体" panose="02010609060101010101" pitchFamily="49" charset="-122"/>
                    <a:cs typeface="Times New Roman" panose="02020603050405020304" pitchFamily="18" charset="0"/>
                  </a:rPr>
                  <a:t>Hash 3</a:t>
                </a:r>
                <a:endParaRPr lang="zh-CN" sz="1050" kern="100">
                  <a:effectLst/>
                  <a:ea typeface="宋体" panose="02010600030101010101" pitchFamily="2" charset="-122"/>
                  <a:cs typeface="Times New Roman" panose="02020603050405020304" pitchFamily="18" charset="0"/>
                </a:endParaRPr>
              </a:p>
            </p:txBody>
          </p:sp>
          <p:sp>
            <p:nvSpPr>
              <p:cNvPr id="35" name="矩形 34"/>
              <p:cNvSpPr/>
              <p:nvPr/>
            </p:nvSpPr>
            <p:spPr>
              <a:xfrm>
                <a:off x="1399003" y="2073986"/>
                <a:ext cx="286385" cy="184150"/>
              </a:xfrm>
              <a:prstGeom prst="rect">
                <a:avLst/>
              </a:prstGeom>
              <a:ln w="9525">
                <a:solidFill>
                  <a:schemeClr val="tx1"/>
                </a:solidFill>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750" kern="100">
                    <a:effectLst/>
                    <a:latin typeface="Times New Roman" panose="02020603050405020304" pitchFamily="18" charset="0"/>
                    <a:ea typeface="黑体" panose="02010609060101010101" pitchFamily="49" charset="-122"/>
                    <a:cs typeface="Times New Roman" panose="02020603050405020304" pitchFamily="18" charset="0"/>
                  </a:rPr>
                  <a:t>Hash 4</a:t>
                </a:r>
                <a:endParaRPr lang="zh-CN" sz="1050" kern="100">
                  <a:effectLst/>
                  <a:ea typeface="宋体" panose="02010600030101010101" pitchFamily="2" charset="-122"/>
                  <a:cs typeface="Times New Roman" panose="02020603050405020304" pitchFamily="18" charset="0"/>
                </a:endParaRPr>
              </a:p>
            </p:txBody>
          </p:sp>
          <p:sp>
            <p:nvSpPr>
              <p:cNvPr id="36" name="矩形 35"/>
              <p:cNvSpPr/>
              <p:nvPr/>
            </p:nvSpPr>
            <p:spPr>
              <a:xfrm>
                <a:off x="1704764" y="2076871"/>
                <a:ext cx="286385" cy="184150"/>
              </a:xfrm>
              <a:prstGeom prst="rect">
                <a:avLst/>
              </a:prstGeom>
              <a:ln w="9525">
                <a:solidFill>
                  <a:schemeClr val="tx1"/>
                </a:solidFill>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750" kern="100">
                    <a:effectLst/>
                    <a:latin typeface="Times New Roman" panose="02020603050405020304" pitchFamily="18" charset="0"/>
                    <a:ea typeface="黑体" panose="02010609060101010101" pitchFamily="49" charset="-122"/>
                    <a:cs typeface="Times New Roman" panose="02020603050405020304" pitchFamily="18" charset="0"/>
                  </a:rPr>
                  <a:t>Hash 5</a:t>
                </a:r>
                <a:endParaRPr lang="zh-CN" sz="1050" kern="100">
                  <a:effectLst/>
                  <a:ea typeface="宋体" panose="02010600030101010101" pitchFamily="2" charset="-122"/>
                  <a:cs typeface="Times New Roman" panose="02020603050405020304" pitchFamily="18" charset="0"/>
                </a:endParaRPr>
              </a:p>
            </p:txBody>
          </p:sp>
          <p:sp>
            <p:nvSpPr>
              <p:cNvPr id="37" name="矩形 36"/>
              <p:cNvSpPr/>
              <p:nvPr/>
            </p:nvSpPr>
            <p:spPr>
              <a:xfrm>
                <a:off x="2013410" y="2076871"/>
                <a:ext cx="286385" cy="184150"/>
              </a:xfrm>
              <a:prstGeom prst="rect">
                <a:avLst/>
              </a:prstGeom>
              <a:ln w="9525">
                <a:solidFill>
                  <a:schemeClr val="tx1"/>
                </a:solidFill>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750" kern="100">
                    <a:effectLst/>
                    <a:latin typeface="Times New Roman" panose="02020603050405020304" pitchFamily="18" charset="0"/>
                    <a:ea typeface="黑体" panose="02010609060101010101" pitchFamily="49" charset="-122"/>
                    <a:cs typeface="Times New Roman" panose="02020603050405020304" pitchFamily="18" charset="0"/>
                  </a:rPr>
                  <a:t>Hash 6</a:t>
                </a:r>
                <a:endParaRPr lang="zh-CN" sz="1050" kern="100">
                  <a:effectLst/>
                  <a:ea typeface="宋体" panose="02010600030101010101" pitchFamily="2" charset="-122"/>
                  <a:cs typeface="Times New Roman" panose="02020603050405020304" pitchFamily="18" charset="0"/>
                </a:endParaRPr>
              </a:p>
            </p:txBody>
          </p:sp>
          <p:sp>
            <p:nvSpPr>
              <p:cNvPr id="38" name="矩形 37"/>
              <p:cNvSpPr/>
              <p:nvPr/>
            </p:nvSpPr>
            <p:spPr>
              <a:xfrm>
                <a:off x="2316287" y="2076871"/>
                <a:ext cx="286385" cy="184150"/>
              </a:xfrm>
              <a:prstGeom prst="rect">
                <a:avLst/>
              </a:prstGeom>
              <a:ln w="9525">
                <a:solidFill>
                  <a:schemeClr val="tx1"/>
                </a:solidFill>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750" kern="100">
                    <a:effectLst/>
                    <a:latin typeface="Times New Roman" panose="02020603050405020304" pitchFamily="18" charset="0"/>
                    <a:ea typeface="黑体" panose="02010609060101010101" pitchFamily="49" charset="-122"/>
                    <a:cs typeface="Times New Roman" panose="02020603050405020304" pitchFamily="18" charset="0"/>
                  </a:rPr>
                  <a:t>Hash 7</a:t>
                </a:r>
                <a:endParaRPr lang="zh-CN" sz="1050" kern="100">
                  <a:effectLst/>
                  <a:ea typeface="宋体" panose="02010600030101010101" pitchFamily="2" charset="-122"/>
                  <a:cs typeface="Times New Roman" panose="02020603050405020304" pitchFamily="18" charset="0"/>
                </a:endParaRPr>
              </a:p>
            </p:txBody>
          </p:sp>
          <p:sp>
            <p:nvSpPr>
              <p:cNvPr id="39" name="矩形 38"/>
              <p:cNvSpPr/>
              <p:nvPr/>
            </p:nvSpPr>
            <p:spPr>
              <a:xfrm>
                <a:off x="2627818" y="2073986"/>
                <a:ext cx="286385" cy="184150"/>
              </a:xfrm>
              <a:prstGeom prst="rect">
                <a:avLst/>
              </a:prstGeom>
              <a:ln w="9525">
                <a:solidFill>
                  <a:schemeClr val="tx1"/>
                </a:solidFill>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750" kern="100">
                    <a:effectLst/>
                    <a:latin typeface="Times New Roman" panose="02020603050405020304" pitchFamily="18" charset="0"/>
                    <a:ea typeface="黑体" panose="02010609060101010101" pitchFamily="49" charset="-122"/>
                    <a:cs typeface="Times New Roman" panose="02020603050405020304" pitchFamily="18" charset="0"/>
                  </a:rPr>
                  <a:t>Hash 8</a:t>
                </a:r>
                <a:endParaRPr lang="zh-CN" sz="1050" kern="100">
                  <a:effectLst/>
                  <a:ea typeface="宋体" panose="02010600030101010101" pitchFamily="2" charset="-122"/>
                  <a:cs typeface="Times New Roman" panose="02020603050405020304" pitchFamily="18" charset="0"/>
                </a:endParaRPr>
              </a:p>
            </p:txBody>
          </p:sp>
          <p:sp>
            <p:nvSpPr>
              <p:cNvPr id="40" name="矩形 39"/>
              <p:cNvSpPr/>
              <p:nvPr/>
            </p:nvSpPr>
            <p:spPr>
              <a:xfrm>
                <a:off x="2933580" y="2076871"/>
                <a:ext cx="286385" cy="184150"/>
              </a:xfrm>
              <a:prstGeom prst="rect">
                <a:avLst/>
              </a:prstGeom>
              <a:ln w="9525">
                <a:solidFill>
                  <a:schemeClr val="tx1"/>
                </a:solidFill>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750" kern="100">
                    <a:effectLst/>
                    <a:latin typeface="Times New Roman" panose="02020603050405020304" pitchFamily="18" charset="0"/>
                    <a:ea typeface="黑体" panose="02010609060101010101" pitchFamily="49" charset="-122"/>
                    <a:cs typeface="Times New Roman" panose="02020603050405020304" pitchFamily="18" charset="0"/>
                  </a:rPr>
                  <a:t>……</a:t>
                </a:r>
                <a:endParaRPr lang="zh-CN" sz="1050" kern="100">
                  <a:effectLst/>
                  <a:ea typeface="宋体" panose="02010600030101010101" pitchFamily="2" charset="-122"/>
                  <a:cs typeface="Times New Roman" panose="02020603050405020304" pitchFamily="18" charset="0"/>
                </a:endParaRPr>
              </a:p>
            </p:txBody>
          </p:sp>
          <p:sp>
            <p:nvSpPr>
              <p:cNvPr id="41" name="矩形 40"/>
              <p:cNvSpPr/>
              <p:nvPr/>
            </p:nvSpPr>
            <p:spPr>
              <a:xfrm>
                <a:off x="799018" y="2399940"/>
                <a:ext cx="279400" cy="177165"/>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650" kern="100">
                    <a:effectLst/>
                    <a:latin typeface="Times New Roman" panose="02020603050405020304" pitchFamily="18" charset="0"/>
                    <a:ea typeface="黑体" panose="02010609060101010101" pitchFamily="49" charset="-122"/>
                    <a:cs typeface="Times New Roman" panose="02020603050405020304" pitchFamily="18" charset="0"/>
                  </a:rPr>
                  <a:t>交易</a:t>
                </a:r>
                <a:r>
                  <a:rPr lang="en-US" sz="650" kern="100">
                    <a:effectLst/>
                    <a:latin typeface="Times New Roman" panose="02020603050405020304" pitchFamily="18" charset="0"/>
                    <a:ea typeface="黑体" panose="02010609060101010101" pitchFamily="49" charset="-122"/>
                    <a:cs typeface="Times New Roman" panose="02020603050405020304" pitchFamily="18" charset="0"/>
                  </a:rPr>
                  <a:t>2</a:t>
                </a:r>
                <a:endParaRPr lang="zh-CN" sz="1050" kern="100">
                  <a:effectLst/>
                  <a:ea typeface="宋体" panose="02010600030101010101" pitchFamily="2" charset="-122"/>
                  <a:cs typeface="Times New Roman" panose="02020603050405020304" pitchFamily="18" charset="0"/>
                </a:endParaRPr>
              </a:p>
            </p:txBody>
          </p:sp>
          <p:sp>
            <p:nvSpPr>
              <p:cNvPr id="42" name="矩形 41"/>
              <p:cNvSpPr/>
              <p:nvPr/>
            </p:nvSpPr>
            <p:spPr>
              <a:xfrm>
                <a:off x="1113433" y="2399940"/>
                <a:ext cx="279400" cy="177165"/>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650" kern="100">
                    <a:effectLst/>
                    <a:latin typeface="Times New Roman" panose="02020603050405020304" pitchFamily="18" charset="0"/>
                    <a:ea typeface="黑体" panose="02010609060101010101" pitchFamily="49" charset="-122"/>
                    <a:cs typeface="Times New Roman" panose="02020603050405020304" pitchFamily="18" charset="0"/>
                  </a:rPr>
                  <a:t>交易</a:t>
                </a:r>
                <a:r>
                  <a:rPr lang="en-US" sz="650" kern="100">
                    <a:effectLst/>
                    <a:latin typeface="Times New Roman" panose="02020603050405020304" pitchFamily="18" charset="0"/>
                    <a:ea typeface="黑体" panose="02010609060101010101" pitchFamily="49" charset="-122"/>
                    <a:cs typeface="Times New Roman" panose="02020603050405020304" pitchFamily="18" charset="0"/>
                  </a:rPr>
                  <a:t>3</a:t>
                </a:r>
                <a:endParaRPr lang="zh-CN" sz="1050" kern="100">
                  <a:effectLst/>
                  <a:ea typeface="宋体" panose="02010600030101010101" pitchFamily="2" charset="-122"/>
                  <a:cs typeface="Times New Roman" panose="02020603050405020304" pitchFamily="18" charset="0"/>
                </a:endParaRPr>
              </a:p>
            </p:txBody>
          </p:sp>
          <p:sp>
            <p:nvSpPr>
              <p:cNvPr id="43" name="矩形 42"/>
              <p:cNvSpPr/>
              <p:nvPr/>
            </p:nvSpPr>
            <p:spPr>
              <a:xfrm>
                <a:off x="1427848" y="2402824"/>
                <a:ext cx="279400" cy="177165"/>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650" kern="100">
                    <a:effectLst/>
                    <a:latin typeface="Times New Roman" panose="02020603050405020304" pitchFamily="18" charset="0"/>
                    <a:ea typeface="黑体" panose="02010609060101010101" pitchFamily="49" charset="-122"/>
                    <a:cs typeface="Times New Roman" panose="02020603050405020304" pitchFamily="18" charset="0"/>
                  </a:rPr>
                  <a:t>交易</a:t>
                </a:r>
                <a:r>
                  <a:rPr lang="en-US" sz="650" kern="100">
                    <a:effectLst/>
                    <a:latin typeface="Times New Roman" panose="02020603050405020304" pitchFamily="18" charset="0"/>
                    <a:ea typeface="黑体" panose="02010609060101010101" pitchFamily="49" charset="-122"/>
                    <a:cs typeface="Times New Roman" panose="02020603050405020304" pitchFamily="18" charset="0"/>
                  </a:rPr>
                  <a:t>4</a:t>
                </a:r>
                <a:endParaRPr lang="zh-CN" sz="1050" kern="100">
                  <a:effectLst/>
                  <a:ea typeface="宋体" panose="02010600030101010101" pitchFamily="2" charset="-122"/>
                  <a:cs typeface="Times New Roman" panose="02020603050405020304" pitchFamily="18" charset="0"/>
                </a:endParaRPr>
              </a:p>
            </p:txBody>
          </p:sp>
          <p:sp>
            <p:nvSpPr>
              <p:cNvPr id="44" name="矩形 43"/>
              <p:cNvSpPr/>
              <p:nvPr/>
            </p:nvSpPr>
            <p:spPr>
              <a:xfrm>
                <a:off x="1719187" y="2405709"/>
                <a:ext cx="279400" cy="177165"/>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650" kern="100">
                    <a:effectLst/>
                    <a:latin typeface="Times New Roman" panose="02020603050405020304" pitchFamily="18" charset="0"/>
                    <a:ea typeface="黑体" panose="02010609060101010101" pitchFamily="49" charset="-122"/>
                    <a:cs typeface="Times New Roman" panose="02020603050405020304" pitchFamily="18" charset="0"/>
                  </a:rPr>
                  <a:t>交易</a:t>
                </a:r>
                <a:r>
                  <a:rPr lang="en-US" sz="650" kern="100">
                    <a:effectLst/>
                    <a:latin typeface="Times New Roman" panose="02020603050405020304" pitchFamily="18" charset="0"/>
                    <a:ea typeface="黑体" panose="02010609060101010101" pitchFamily="49" charset="-122"/>
                    <a:cs typeface="Times New Roman" panose="02020603050405020304" pitchFamily="18" charset="0"/>
                  </a:rPr>
                  <a:t>5</a:t>
                </a:r>
                <a:endParaRPr lang="zh-CN" sz="1050" kern="100">
                  <a:effectLst/>
                  <a:ea typeface="宋体" panose="02010600030101010101" pitchFamily="2" charset="-122"/>
                  <a:cs typeface="Times New Roman" panose="02020603050405020304" pitchFamily="18" charset="0"/>
                </a:endParaRPr>
              </a:p>
            </p:txBody>
          </p:sp>
          <p:sp>
            <p:nvSpPr>
              <p:cNvPr id="45" name="矩形 44"/>
              <p:cNvSpPr/>
              <p:nvPr/>
            </p:nvSpPr>
            <p:spPr>
              <a:xfrm>
                <a:off x="2030718" y="2402824"/>
                <a:ext cx="279400" cy="177165"/>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650" kern="100">
                    <a:effectLst/>
                    <a:latin typeface="Times New Roman" panose="02020603050405020304" pitchFamily="18" charset="0"/>
                    <a:ea typeface="黑体" panose="02010609060101010101" pitchFamily="49" charset="-122"/>
                    <a:cs typeface="Times New Roman" panose="02020603050405020304" pitchFamily="18" charset="0"/>
                  </a:rPr>
                  <a:t>交易</a:t>
                </a:r>
                <a:r>
                  <a:rPr lang="en-US" sz="650" kern="100">
                    <a:effectLst/>
                    <a:latin typeface="Times New Roman" panose="02020603050405020304" pitchFamily="18" charset="0"/>
                    <a:ea typeface="黑体" panose="02010609060101010101" pitchFamily="49" charset="-122"/>
                    <a:cs typeface="Times New Roman" panose="02020603050405020304" pitchFamily="18" charset="0"/>
                  </a:rPr>
                  <a:t>6</a:t>
                </a:r>
                <a:endParaRPr lang="zh-CN" sz="1050" kern="100">
                  <a:effectLst/>
                  <a:ea typeface="宋体" panose="02010600030101010101" pitchFamily="2" charset="-122"/>
                  <a:cs typeface="Times New Roman" panose="02020603050405020304" pitchFamily="18" charset="0"/>
                </a:endParaRPr>
              </a:p>
            </p:txBody>
          </p:sp>
          <p:sp>
            <p:nvSpPr>
              <p:cNvPr id="46" name="矩形 45"/>
              <p:cNvSpPr/>
              <p:nvPr/>
            </p:nvSpPr>
            <p:spPr>
              <a:xfrm>
                <a:off x="2336479" y="2402824"/>
                <a:ext cx="279400" cy="177165"/>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650" kern="100">
                    <a:effectLst/>
                    <a:latin typeface="Times New Roman" panose="02020603050405020304" pitchFamily="18" charset="0"/>
                    <a:ea typeface="黑体" panose="02010609060101010101" pitchFamily="49" charset="-122"/>
                    <a:cs typeface="Times New Roman" panose="02020603050405020304" pitchFamily="18" charset="0"/>
                  </a:rPr>
                  <a:t>交易</a:t>
                </a:r>
                <a:r>
                  <a:rPr lang="en-US" sz="650" kern="100">
                    <a:effectLst/>
                    <a:latin typeface="Times New Roman" panose="02020603050405020304" pitchFamily="18" charset="0"/>
                    <a:ea typeface="黑体" panose="02010609060101010101" pitchFamily="49" charset="-122"/>
                    <a:cs typeface="Times New Roman" panose="02020603050405020304" pitchFamily="18" charset="0"/>
                  </a:rPr>
                  <a:t>7</a:t>
                </a:r>
                <a:endParaRPr lang="zh-CN" sz="1050" kern="100">
                  <a:effectLst/>
                  <a:ea typeface="宋体" panose="02010600030101010101" pitchFamily="2" charset="-122"/>
                  <a:cs typeface="Times New Roman" panose="02020603050405020304" pitchFamily="18" charset="0"/>
                </a:endParaRPr>
              </a:p>
            </p:txBody>
          </p:sp>
          <p:sp>
            <p:nvSpPr>
              <p:cNvPr id="47" name="矩形 46"/>
              <p:cNvSpPr/>
              <p:nvPr/>
            </p:nvSpPr>
            <p:spPr>
              <a:xfrm>
                <a:off x="2642241" y="2402824"/>
                <a:ext cx="279400" cy="177165"/>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650" kern="100">
                    <a:effectLst/>
                    <a:latin typeface="Times New Roman" panose="02020603050405020304" pitchFamily="18" charset="0"/>
                    <a:ea typeface="黑体" panose="02010609060101010101" pitchFamily="49" charset="-122"/>
                    <a:cs typeface="Times New Roman" panose="02020603050405020304" pitchFamily="18" charset="0"/>
                  </a:rPr>
                  <a:t>交易</a:t>
                </a:r>
                <a:r>
                  <a:rPr lang="en-US" sz="650" kern="100">
                    <a:effectLst/>
                    <a:latin typeface="Times New Roman" panose="02020603050405020304" pitchFamily="18" charset="0"/>
                    <a:ea typeface="黑体" panose="02010609060101010101" pitchFamily="49" charset="-122"/>
                    <a:cs typeface="Times New Roman" panose="02020603050405020304" pitchFamily="18" charset="0"/>
                  </a:rPr>
                  <a:t>8</a:t>
                </a:r>
                <a:endParaRPr lang="zh-CN" sz="1050" kern="100">
                  <a:effectLst/>
                  <a:ea typeface="宋体" panose="02010600030101010101" pitchFamily="2" charset="-122"/>
                  <a:cs typeface="Times New Roman" panose="02020603050405020304" pitchFamily="18" charset="0"/>
                </a:endParaRPr>
              </a:p>
            </p:txBody>
          </p:sp>
          <p:sp>
            <p:nvSpPr>
              <p:cNvPr id="48" name="矩形 47"/>
              <p:cNvSpPr/>
              <p:nvPr/>
            </p:nvSpPr>
            <p:spPr>
              <a:xfrm>
                <a:off x="2942233" y="2304750"/>
                <a:ext cx="279400" cy="177165"/>
              </a:xfrm>
              <a:prstGeom prst="rect">
                <a:avLst/>
              </a:prstGeom>
              <a:solidFill>
                <a:schemeClr val="lt1">
                  <a:alpha val="0"/>
                </a:schemeClr>
              </a:solidFill>
              <a:ln>
                <a:noFill/>
                <a:prstDash val="sysDash"/>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650" kern="100">
                    <a:effectLst/>
                    <a:latin typeface="Times New Roman" panose="02020603050405020304" pitchFamily="18" charset="0"/>
                    <a:ea typeface="黑体" panose="02010609060101010101" pitchFamily="49" charset="-122"/>
                    <a:cs typeface="Times New Roman" panose="02020603050405020304" pitchFamily="18" charset="0"/>
                  </a:rPr>
                  <a:t>……</a:t>
                </a:r>
                <a:endParaRPr lang="zh-CN" sz="1050" kern="100">
                  <a:effectLst/>
                  <a:ea typeface="宋体" panose="02010600030101010101" pitchFamily="2" charset="-122"/>
                  <a:cs typeface="Times New Roman" panose="02020603050405020304" pitchFamily="18" charset="0"/>
                </a:endParaRPr>
              </a:p>
            </p:txBody>
          </p:sp>
          <p:cxnSp>
            <p:nvCxnSpPr>
              <p:cNvPr id="49" name="直接箭头连接符 48"/>
              <p:cNvCxnSpPr/>
              <p:nvPr/>
            </p:nvCxnSpPr>
            <p:spPr>
              <a:xfrm flipV="1">
                <a:off x="576908" y="2267251"/>
                <a:ext cx="2540" cy="12573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894208" y="2270135"/>
                <a:ext cx="2540" cy="12573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1205739" y="2261482"/>
                <a:ext cx="2540" cy="12573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1523038" y="2264366"/>
                <a:ext cx="2540" cy="12573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1831684" y="2255713"/>
                <a:ext cx="2540" cy="12573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2148984" y="2258597"/>
                <a:ext cx="2540" cy="12573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2443207" y="2252828"/>
                <a:ext cx="2540" cy="12573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2757622" y="2255713"/>
                <a:ext cx="2540" cy="12573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3080691" y="2258597"/>
                <a:ext cx="2540" cy="12573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597100" y="1719188"/>
                <a:ext cx="368300" cy="184150"/>
              </a:xfrm>
              <a:prstGeom prst="rect">
                <a:avLst/>
              </a:prstGeom>
              <a:ln w="9525">
                <a:solidFill>
                  <a:schemeClr val="tx1"/>
                </a:solidFill>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750" kern="100">
                    <a:effectLst/>
                    <a:latin typeface="Times New Roman" panose="02020603050405020304" pitchFamily="18" charset="0"/>
                    <a:ea typeface="黑体" panose="02010609060101010101" pitchFamily="49" charset="-122"/>
                    <a:cs typeface="Times New Roman" panose="02020603050405020304" pitchFamily="18" charset="0"/>
                  </a:rPr>
                  <a:t>Hash 12</a:t>
                </a:r>
                <a:endParaRPr lang="zh-CN" sz="1050" kern="100">
                  <a:effectLst/>
                  <a:ea typeface="宋体" panose="02010600030101010101" pitchFamily="2" charset="-122"/>
                  <a:cs typeface="Times New Roman" panose="02020603050405020304" pitchFamily="18" charset="0"/>
                </a:endParaRPr>
              </a:p>
            </p:txBody>
          </p:sp>
          <p:sp>
            <p:nvSpPr>
              <p:cNvPr id="59" name="矩形 58"/>
              <p:cNvSpPr/>
              <p:nvPr/>
            </p:nvSpPr>
            <p:spPr>
              <a:xfrm>
                <a:off x="833633" y="1370158"/>
                <a:ext cx="552450" cy="184150"/>
              </a:xfrm>
              <a:prstGeom prst="rect">
                <a:avLst/>
              </a:prstGeom>
              <a:ln w="9525">
                <a:solidFill>
                  <a:schemeClr val="tx1"/>
                </a:solidFill>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750" kern="100">
                    <a:effectLst/>
                    <a:latin typeface="Times New Roman" panose="02020603050405020304" pitchFamily="18" charset="0"/>
                    <a:ea typeface="黑体" panose="02010609060101010101" pitchFamily="49" charset="-122"/>
                    <a:cs typeface="Times New Roman" panose="02020603050405020304" pitchFamily="18" charset="0"/>
                  </a:rPr>
                  <a:t>Hash 1234 </a:t>
                </a:r>
                <a:endParaRPr lang="zh-CN" sz="1050" kern="100">
                  <a:effectLst/>
                  <a:ea typeface="宋体" panose="02010600030101010101" pitchFamily="2" charset="-122"/>
                  <a:cs typeface="Times New Roman" panose="02020603050405020304" pitchFamily="18" charset="0"/>
                </a:endParaRPr>
              </a:p>
            </p:txBody>
          </p:sp>
          <p:cxnSp>
            <p:nvCxnSpPr>
              <p:cNvPr id="60" name="直接箭头连接符 59"/>
              <p:cNvCxnSpPr/>
              <p:nvPr/>
            </p:nvCxnSpPr>
            <p:spPr>
              <a:xfrm flipV="1">
                <a:off x="605754" y="1915336"/>
                <a:ext cx="116205" cy="159385"/>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H="1" flipV="1">
                <a:off x="830748" y="1918221"/>
                <a:ext cx="70485" cy="15621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1211508" y="1710534"/>
                <a:ext cx="368300" cy="184150"/>
              </a:xfrm>
              <a:prstGeom prst="rect">
                <a:avLst/>
              </a:prstGeom>
              <a:ln w="9525">
                <a:solidFill>
                  <a:schemeClr val="tx1"/>
                </a:solidFill>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750" kern="100">
                    <a:effectLst/>
                    <a:latin typeface="Times New Roman" panose="02020603050405020304" pitchFamily="18" charset="0"/>
                    <a:ea typeface="黑体" panose="02010609060101010101" pitchFamily="49" charset="-122"/>
                    <a:cs typeface="Times New Roman" panose="02020603050405020304" pitchFamily="18" charset="0"/>
                  </a:rPr>
                  <a:t>Hash 34</a:t>
                </a:r>
                <a:endParaRPr lang="zh-CN" sz="1050" kern="100">
                  <a:effectLst/>
                  <a:ea typeface="宋体" panose="02010600030101010101" pitchFamily="2" charset="-122"/>
                  <a:cs typeface="Times New Roman" panose="02020603050405020304" pitchFamily="18" charset="0"/>
                </a:endParaRPr>
              </a:p>
            </p:txBody>
          </p:sp>
          <p:cxnSp>
            <p:nvCxnSpPr>
              <p:cNvPr id="63" name="直接箭头连接符 62"/>
              <p:cNvCxnSpPr/>
              <p:nvPr/>
            </p:nvCxnSpPr>
            <p:spPr>
              <a:xfrm flipV="1">
                <a:off x="1220161" y="1909567"/>
                <a:ext cx="116205" cy="159385"/>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flipV="1">
                <a:off x="1442271" y="1906683"/>
                <a:ext cx="70485" cy="15621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842286" y="1560538"/>
                <a:ext cx="116205" cy="159385"/>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H="1" flipV="1">
                <a:off x="1272083" y="1557653"/>
                <a:ext cx="70485" cy="15621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1785532" y="1719188"/>
                <a:ext cx="368300" cy="184150"/>
              </a:xfrm>
              <a:prstGeom prst="rect">
                <a:avLst/>
              </a:prstGeom>
              <a:ln w="9525">
                <a:solidFill>
                  <a:schemeClr val="tx1"/>
                </a:solidFill>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750" kern="100">
                    <a:effectLst/>
                    <a:latin typeface="Times New Roman" panose="02020603050405020304" pitchFamily="18" charset="0"/>
                    <a:ea typeface="黑体" panose="02010609060101010101" pitchFamily="49" charset="-122"/>
                    <a:cs typeface="Times New Roman" panose="02020603050405020304" pitchFamily="18" charset="0"/>
                  </a:rPr>
                  <a:t>Hash 56</a:t>
                </a:r>
                <a:endParaRPr lang="zh-CN" sz="1050" kern="100">
                  <a:effectLst/>
                  <a:ea typeface="宋体" panose="02010600030101010101" pitchFamily="2" charset="-122"/>
                  <a:cs typeface="Times New Roman" panose="02020603050405020304" pitchFamily="18" charset="0"/>
                </a:endParaRPr>
              </a:p>
            </p:txBody>
          </p:sp>
          <p:sp>
            <p:nvSpPr>
              <p:cNvPr id="68" name="矩形 67"/>
              <p:cNvSpPr/>
              <p:nvPr/>
            </p:nvSpPr>
            <p:spPr>
              <a:xfrm>
                <a:off x="2019180" y="1370158"/>
                <a:ext cx="552450" cy="184150"/>
              </a:xfrm>
              <a:prstGeom prst="rect">
                <a:avLst/>
              </a:prstGeom>
              <a:ln w="9525">
                <a:solidFill>
                  <a:schemeClr val="tx1"/>
                </a:solidFill>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750" kern="100">
                    <a:effectLst/>
                    <a:latin typeface="Times New Roman" panose="02020603050405020304" pitchFamily="18" charset="0"/>
                    <a:ea typeface="黑体" panose="02010609060101010101" pitchFamily="49" charset="-122"/>
                    <a:cs typeface="Times New Roman" panose="02020603050405020304" pitchFamily="18" charset="0"/>
                  </a:rPr>
                  <a:t>Hash 5678 </a:t>
                </a:r>
                <a:endParaRPr lang="zh-CN" sz="1050" kern="100">
                  <a:effectLst/>
                  <a:ea typeface="宋体" panose="02010600030101010101" pitchFamily="2" charset="-122"/>
                  <a:cs typeface="Times New Roman" panose="02020603050405020304" pitchFamily="18" charset="0"/>
                </a:endParaRPr>
              </a:p>
            </p:txBody>
          </p:sp>
          <p:cxnSp>
            <p:nvCxnSpPr>
              <p:cNvPr id="69" name="直接箭头连接符 68"/>
              <p:cNvCxnSpPr/>
              <p:nvPr/>
            </p:nvCxnSpPr>
            <p:spPr>
              <a:xfrm flipV="1">
                <a:off x="1794185" y="1912452"/>
                <a:ext cx="116205" cy="159385"/>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flipV="1">
                <a:off x="2016295" y="1909567"/>
                <a:ext cx="70485" cy="15621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2397055" y="1710534"/>
                <a:ext cx="368300" cy="184150"/>
              </a:xfrm>
              <a:prstGeom prst="rect">
                <a:avLst/>
              </a:prstGeom>
              <a:ln w="9525">
                <a:solidFill>
                  <a:schemeClr val="tx1"/>
                </a:solidFill>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750" kern="100">
                    <a:effectLst/>
                    <a:latin typeface="Times New Roman" panose="02020603050405020304" pitchFamily="18" charset="0"/>
                    <a:ea typeface="黑体" panose="02010609060101010101" pitchFamily="49" charset="-122"/>
                    <a:cs typeface="Times New Roman" panose="02020603050405020304" pitchFamily="18" charset="0"/>
                  </a:rPr>
                  <a:t>Hash 78</a:t>
                </a:r>
                <a:endParaRPr lang="zh-CN" sz="1050" kern="100">
                  <a:effectLst/>
                  <a:ea typeface="宋体" panose="02010600030101010101" pitchFamily="2" charset="-122"/>
                  <a:cs typeface="Times New Roman" panose="02020603050405020304" pitchFamily="18" charset="0"/>
                </a:endParaRPr>
              </a:p>
            </p:txBody>
          </p:sp>
          <p:cxnSp>
            <p:nvCxnSpPr>
              <p:cNvPr id="72" name="直接箭头连接符 71"/>
              <p:cNvCxnSpPr/>
              <p:nvPr/>
            </p:nvCxnSpPr>
            <p:spPr>
              <a:xfrm flipV="1">
                <a:off x="2405708" y="1909567"/>
                <a:ext cx="116205" cy="159385"/>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H="1" flipV="1">
                <a:off x="2630703" y="1903798"/>
                <a:ext cx="70485" cy="15621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flipV="1">
                <a:off x="2027833" y="1563422"/>
                <a:ext cx="116205" cy="159385"/>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flipV="1">
                <a:off x="2457630" y="1560538"/>
                <a:ext cx="70485" cy="15621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1352850" y="1035551"/>
                <a:ext cx="876935" cy="184150"/>
              </a:xfrm>
              <a:prstGeom prst="rect">
                <a:avLst/>
              </a:prstGeom>
              <a:ln w="9525">
                <a:solidFill>
                  <a:schemeClr val="tx1"/>
                </a:solidFill>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750" kern="100">
                    <a:effectLst/>
                    <a:latin typeface="Times New Roman" panose="02020603050405020304" pitchFamily="18" charset="0"/>
                    <a:ea typeface="黑体" panose="02010609060101010101" pitchFamily="49" charset="-122"/>
                    <a:cs typeface="Times New Roman" panose="02020603050405020304" pitchFamily="18" charset="0"/>
                  </a:rPr>
                  <a:t>Hash 1~8</a:t>
                </a:r>
                <a:endParaRPr lang="zh-CN" sz="1050" kern="100">
                  <a:effectLst/>
                  <a:ea typeface="宋体" panose="02010600030101010101" pitchFamily="2" charset="-122"/>
                  <a:cs typeface="Times New Roman" panose="02020603050405020304" pitchFamily="18" charset="0"/>
                </a:endParaRPr>
              </a:p>
            </p:txBody>
          </p:sp>
          <p:cxnSp>
            <p:nvCxnSpPr>
              <p:cNvPr id="77" name="直接箭头连接符 76"/>
              <p:cNvCxnSpPr/>
              <p:nvPr/>
            </p:nvCxnSpPr>
            <p:spPr>
              <a:xfrm flipV="1">
                <a:off x="1347081" y="1217277"/>
                <a:ext cx="116205" cy="159385"/>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H="1" flipV="1">
                <a:off x="2134561" y="1217277"/>
                <a:ext cx="70485" cy="15621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V="1">
                <a:off x="1802839" y="885555"/>
                <a:ext cx="2540" cy="151765"/>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6187" y="383644"/>
                <a:ext cx="352580" cy="271462"/>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000"/>
                  </a:lnSpc>
                  <a:spcAft>
                    <a:spcPts val="0"/>
                  </a:spcAft>
                </a:pPr>
                <a:r>
                  <a:rPr lang="zh-CN" sz="900" kern="100" dirty="0">
                    <a:effectLst/>
                    <a:latin typeface="Times New Roman" panose="02020603050405020304" pitchFamily="18" charset="0"/>
                    <a:ea typeface="黑体" panose="02010609060101010101" pitchFamily="49" charset="-122"/>
                    <a:cs typeface="Times New Roman" panose="02020603050405020304" pitchFamily="18" charset="0"/>
                  </a:rPr>
                  <a:t>前一</a:t>
                </a:r>
                <a:endParaRPr lang="zh-CN" sz="1050" kern="100" dirty="0">
                  <a:effectLst/>
                  <a:ea typeface="宋体" panose="02010600030101010101" pitchFamily="2" charset="-122"/>
                  <a:cs typeface="Times New Roman" panose="02020603050405020304" pitchFamily="18" charset="0"/>
                </a:endParaRPr>
              </a:p>
              <a:p>
                <a:pPr algn="ctr">
                  <a:lnSpc>
                    <a:spcPts val="1000"/>
                  </a:lnSpc>
                  <a:spcAft>
                    <a:spcPts val="0"/>
                  </a:spcAft>
                </a:pPr>
                <a:r>
                  <a:rPr lang="zh-CN" sz="900" kern="100" dirty="0">
                    <a:effectLst/>
                    <a:latin typeface="Times New Roman" panose="02020603050405020304" pitchFamily="18" charset="0"/>
                    <a:ea typeface="黑体" panose="02010609060101010101" pitchFamily="49" charset="-122"/>
                    <a:cs typeface="Times New Roman" panose="02020603050405020304" pitchFamily="18" charset="0"/>
                  </a:rPr>
                  <a:t>区块</a:t>
                </a:r>
                <a:endParaRPr lang="zh-CN" sz="1050" kern="100" dirty="0">
                  <a:effectLst/>
                  <a:ea typeface="宋体" panose="02010600030101010101" pitchFamily="2" charset="-122"/>
                  <a:cs typeface="Times New Roman" panose="02020603050405020304" pitchFamily="18" charset="0"/>
                </a:endParaRPr>
              </a:p>
            </p:txBody>
          </p:sp>
          <p:sp>
            <p:nvSpPr>
              <p:cNvPr id="81" name="矩形 80"/>
              <p:cNvSpPr/>
              <p:nvPr/>
            </p:nvSpPr>
            <p:spPr>
              <a:xfrm>
                <a:off x="3377799" y="386529"/>
                <a:ext cx="342900" cy="297180"/>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000"/>
                  </a:lnSpc>
                  <a:spcAft>
                    <a:spcPts val="0"/>
                  </a:spcAft>
                </a:pPr>
                <a:r>
                  <a:rPr lang="zh-CN" sz="900" kern="100" dirty="0">
                    <a:effectLst/>
                    <a:latin typeface="Times New Roman" panose="02020603050405020304" pitchFamily="18" charset="0"/>
                    <a:ea typeface="黑体" panose="02010609060101010101" pitchFamily="49" charset="-122"/>
                    <a:cs typeface="Times New Roman" panose="02020603050405020304" pitchFamily="18" charset="0"/>
                  </a:rPr>
                  <a:t>后一</a:t>
                </a:r>
                <a:endParaRPr lang="en-US" altLang="zh-CN" sz="900"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algn="ctr">
                  <a:lnSpc>
                    <a:spcPts val="1000"/>
                  </a:lnSpc>
                  <a:spcAft>
                    <a:spcPts val="0"/>
                  </a:spcAft>
                </a:pPr>
                <a:r>
                  <a:rPr lang="zh-CN" sz="900" kern="100" dirty="0">
                    <a:effectLst/>
                    <a:latin typeface="Times New Roman" panose="02020603050405020304" pitchFamily="18" charset="0"/>
                    <a:ea typeface="黑体" panose="02010609060101010101" pitchFamily="49" charset="-122"/>
                    <a:cs typeface="Times New Roman" panose="02020603050405020304" pitchFamily="18" charset="0"/>
                  </a:rPr>
                  <a:t>区块</a:t>
                </a:r>
                <a:endParaRPr lang="zh-CN" sz="1050" kern="100" dirty="0">
                  <a:effectLst/>
                  <a:ea typeface="宋体" panose="02010600030101010101" pitchFamily="2" charset="-122"/>
                  <a:cs typeface="Times New Roman" panose="02020603050405020304" pitchFamily="18" charset="0"/>
                </a:endParaRPr>
              </a:p>
            </p:txBody>
          </p:sp>
          <p:sp>
            <p:nvSpPr>
              <p:cNvPr id="82" name="矩形 81"/>
              <p:cNvSpPr/>
              <p:nvPr/>
            </p:nvSpPr>
            <p:spPr>
              <a:xfrm>
                <a:off x="533640" y="1041320"/>
                <a:ext cx="600075" cy="204470"/>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900" kern="100">
                    <a:effectLst/>
                    <a:latin typeface="Times New Roman" panose="02020603050405020304" pitchFamily="18" charset="0"/>
                    <a:ea typeface="黑体" panose="02010609060101010101" pitchFamily="49" charset="-122"/>
                    <a:cs typeface="Times New Roman" panose="02020603050405020304" pitchFamily="18" charset="0"/>
                  </a:rPr>
                  <a:t>交易数量</a:t>
                </a:r>
                <a:endParaRPr lang="zh-CN" sz="1050" kern="100">
                  <a:effectLst/>
                  <a:ea typeface="宋体" panose="02010600030101010101" pitchFamily="2" charset="-122"/>
                  <a:cs typeface="Times New Roman" panose="02020603050405020304" pitchFamily="18" charset="0"/>
                </a:endParaRPr>
              </a:p>
            </p:txBody>
          </p:sp>
        </p:grpSp>
        <p:cxnSp>
          <p:nvCxnSpPr>
            <p:cNvPr id="16" name="直接连接符 15"/>
            <p:cNvCxnSpPr/>
            <p:nvPr/>
          </p:nvCxnSpPr>
          <p:spPr>
            <a:xfrm>
              <a:off x="434567" y="991354"/>
              <a:ext cx="2809875" cy="0"/>
            </a:xfrm>
            <a:prstGeom prst="line">
              <a:avLst/>
            </a:prstGeom>
            <a:ln w="9525">
              <a:solidFill>
                <a:schemeClr val="tx1"/>
              </a:solidFill>
              <a:prstDash val="dash"/>
            </a:ln>
          </p:spPr>
          <p:style>
            <a:lnRef idx="3">
              <a:schemeClr val="accent3"/>
            </a:lnRef>
            <a:fillRef idx="0">
              <a:schemeClr val="accent3"/>
            </a:fillRef>
            <a:effectRef idx="2">
              <a:schemeClr val="accent3"/>
            </a:effectRef>
            <a:fontRef idx="minor">
              <a:schemeClr val="tx1"/>
            </a:fontRef>
          </p:style>
        </p:cxnSp>
      </p:grpSp>
      <p:sp>
        <p:nvSpPr>
          <p:cNvPr id="83" name="矩形 82"/>
          <p:cNvSpPr/>
          <p:nvPr/>
        </p:nvSpPr>
        <p:spPr>
          <a:xfrm>
            <a:off x="2683255" y="1034927"/>
            <a:ext cx="837504" cy="285370"/>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altLang="en-US" sz="1050" kern="100" dirty="0">
                <a:effectLst/>
                <a:ea typeface="宋体" panose="02010600030101010101" pitchFamily="2" charset="-122"/>
                <a:cs typeface="Times New Roman" panose="02020603050405020304" pitchFamily="18" charset="0"/>
              </a:rPr>
              <a:t>区块大小</a:t>
            </a:r>
            <a:endParaRPr lang="zh-CN" sz="1050" kern="100" dirty="0">
              <a:effectLst/>
              <a:ea typeface="宋体" panose="02010600030101010101" pitchFamily="2"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30F294BE-215C-46F4-AD4D-83824C4CA06D}" type="slidenum">
              <a:rPr lang="zh-CN" altLang="en-US" smtClean="0"/>
              <a:pPr/>
              <a:t>4</a:t>
            </a:fld>
            <a:endParaRPr lang="zh-CN" altLang="en-US"/>
          </a:p>
        </p:txBody>
      </p:sp>
    </p:spTree>
    <p:extLst>
      <p:ext uri="{BB962C8B-B14F-4D97-AF65-F5344CB8AC3E}">
        <p14:creationId xmlns:p14="http://schemas.microsoft.com/office/powerpoint/2010/main" val="5456940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默克尔树</a:t>
              </a:r>
              <a:r>
                <a:rPr lang="en-US" altLang="zh-CN" sz="1800" dirty="0"/>
                <a:t>-</a:t>
              </a:r>
              <a:r>
                <a:rPr lang="zh-CN" altLang="zh-CN" sz="1800" b="1" dirty="0"/>
                <a:t>简化支付验证</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图示 4"/>
          <p:cNvGraphicFramePr/>
          <p:nvPr>
            <p:extLst>
              <p:ext uri="{D42A27DB-BD31-4B8C-83A1-F6EECF244321}">
                <p14:modId xmlns:p14="http://schemas.microsoft.com/office/powerpoint/2010/main" val="3568988147"/>
              </p:ext>
            </p:extLst>
          </p:nvPr>
        </p:nvGraphicFramePr>
        <p:xfrm>
          <a:off x="1712307" y="772334"/>
          <a:ext cx="6329918" cy="3813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p:cNvSpPr>
            <a:spLocks noGrp="1"/>
          </p:cNvSpPr>
          <p:nvPr>
            <p:ph type="sldNum" sz="quarter" idx="12"/>
          </p:nvPr>
        </p:nvSpPr>
        <p:spPr/>
        <p:txBody>
          <a:bodyPr/>
          <a:lstStyle/>
          <a:p>
            <a:fld id="{30F294BE-215C-46F4-AD4D-83824C4CA06D}" type="slidenum">
              <a:rPr lang="zh-CN" altLang="en-US" smtClean="0"/>
              <a:pPr/>
              <a:t>40</a:t>
            </a:fld>
            <a:endParaRPr lang="zh-CN" altLang="en-US"/>
          </a:p>
        </p:txBody>
      </p:sp>
    </p:spTree>
    <p:extLst>
      <p:ext uri="{BB962C8B-B14F-4D97-AF65-F5344CB8AC3E}">
        <p14:creationId xmlns:p14="http://schemas.microsoft.com/office/powerpoint/2010/main" val="21639050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默克尔树</a:t>
              </a:r>
              <a:r>
                <a:rPr lang="en-US" altLang="zh-CN" sz="1800" dirty="0"/>
                <a:t>-</a:t>
              </a:r>
              <a:r>
                <a:rPr lang="zh-CN" altLang="zh-CN" sz="1800" b="1" dirty="0"/>
                <a:t>简化支付验证</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2051099" y="794888"/>
            <a:ext cx="5041802" cy="3970318"/>
          </a:xfrm>
          <a:prstGeom prst="rect">
            <a:avLst/>
          </a:prstGeom>
        </p:spPr>
        <p:txBody>
          <a:bodyPr wrap="square">
            <a:spAutoFit/>
          </a:bodyPr>
          <a:lstStyle/>
          <a:p>
            <a:pPr indent="266700" algn="just">
              <a:spcAft>
                <a:spcPts val="0"/>
              </a:spcAft>
            </a:pPr>
            <a:r>
              <a:rPr lang="en-US" altLang="zh-CN" sz="1400" b="1" kern="100" dirty="0">
                <a:latin typeface="Times New Roman" panose="02020603050405020304" pitchFamily="18" charset="0"/>
                <a:ea typeface="宋体" panose="02010600030101010101" pitchFamily="2" charset="-122"/>
                <a:cs typeface="Times New Roman" panose="02020603050405020304" pitchFamily="18" charset="0"/>
              </a:rPr>
              <a:t>SPV</a:t>
            </a:r>
            <a:r>
              <a:rPr lang="zh-CN" altLang="zh-CN" sz="1400" b="1" kern="100" dirty="0">
                <a:latin typeface="Times New Roman" panose="02020603050405020304" pitchFamily="18" charset="0"/>
                <a:ea typeface="宋体" panose="02010600030101010101" pitchFamily="2" charset="-122"/>
                <a:cs typeface="Times New Roman" panose="02020603050405020304" pitchFamily="18" charset="0"/>
              </a:rPr>
              <a:t>节点验证支付的具体步骤如下：</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spcAft>
                <a:spcPts val="0"/>
              </a:spcAft>
              <a:buFont typeface="+mj-lt"/>
              <a:buAutoNum type="arabicParenR"/>
            </a:pP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步骤</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SPV</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节点获得待验证交易信息，向区块链网络发起</a:t>
            </a:r>
            <a:r>
              <a:rPr lang="en-US" altLang="zh-CN" sz="1400" kern="100" dirty="0" err="1">
                <a:latin typeface="Times New Roman" panose="02020603050405020304" pitchFamily="18" charset="0"/>
                <a:ea typeface="宋体" panose="02010600030101010101" pitchFamily="2" charset="-122"/>
                <a:cs typeface="Times New Roman" panose="02020603050405020304" pitchFamily="18" charset="0"/>
              </a:rPr>
              <a:t>Merkle</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 Block Message</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查询请求；</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spcAft>
                <a:spcPts val="0"/>
              </a:spcAft>
              <a:buFont typeface="+mj-lt"/>
              <a:buAutoNum type="arabicParenR"/>
            </a:pP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步骤</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：其他有完整区块链数据的节点收到请求之后，执行如下步骤：</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685800" lvl="1" indent="-342900" algn="just">
              <a:spcAft>
                <a:spcPts val="0"/>
              </a:spcAft>
              <a:buFont typeface="Wingdings" panose="05000000000000000000" pitchFamily="2" charset="2"/>
              <a:buChar char=""/>
            </a:pP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定位包含该交易的区块</a:t>
            </a:r>
          </a:p>
          <a:p>
            <a:pPr marL="685800" lvl="1" indent="-342900" algn="just">
              <a:spcAft>
                <a:spcPts val="0"/>
              </a:spcAft>
              <a:buFont typeface="Wingdings" panose="05000000000000000000" pitchFamily="2" charset="2"/>
              <a:buChar char=""/>
            </a:pP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检查该区块是否属于整个网络中的最长链</a:t>
            </a:r>
          </a:p>
          <a:p>
            <a:pPr marL="685800" lvl="1" indent="-342900" algn="just">
              <a:spcAft>
                <a:spcPts val="0"/>
              </a:spcAft>
              <a:buFont typeface="Wingdings" panose="05000000000000000000" pitchFamily="2" charset="2"/>
              <a:buChar char=""/>
            </a:pP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取出所有交易生成默克尔树，利用</a:t>
            </a:r>
            <a:r>
              <a:rPr lang="en-US" altLang="zh-CN" sz="1400" kern="100" dirty="0" err="1">
                <a:latin typeface="Times New Roman" panose="02020603050405020304" pitchFamily="18" charset="0"/>
                <a:ea typeface="宋体" panose="02010600030101010101" pitchFamily="2" charset="-122"/>
                <a:cs typeface="Times New Roman" panose="02020603050405020304" pitchFamily="18" charset="0"/>
              </a:rPr>
              <a:t>getProof</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方法获得待验证交易的验证路径</a:t>
            </a:r>
          </a:p>
          <a:p>
            <a:pPr marL="685800" lvl="1" indent="-342900" algn="just">
              <a:spcAft>
                <a:spcPts val="0"/>
              </a:spcAft>
              <a:buFont typeface="Wingdings" panose="05000000000000000000" pitchFamily="2" charset="2"/>
              <a:buChar char=""/>
            </a:pP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将验证路径发送回请求源</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SPV</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节点</a:t>
            </a:r>
          </a:p>
          <a:p>
            <a:pPr marL="342900" lvl="0" indent="-342900" algn="just">
              <a:spcAft>
                <a:spcPts val="0"/>
              </a:spcAft>
              <a:buFont typeface="+mj-lt"/>
              <a:buAutoNum type="arabicParenR"/>
            </a:pP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步骤</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3</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SPV</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节点获得验证路径后，执行如下操作：</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685800" lvl="1" indent="-342900" algn="just">
              <a:spcAft>
                <a:spcPts val="0"/>
              </a:spcAft>
              <a:buFont typeface="Wingdings" panose="05000000000000000000" pitchFamily="2" charset="2"/>
              <a:buChar char=""/>
            </a:pP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同步区块链，确保是整个网络中最长的一条</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685800" lvl="1" indent="-342900" algn="just">
              <a:spcAft>
                <a:spcPts val="0"/>
              </a:spcAft>
              <a:buFont typeface="Wingdings" panose="05000000000000000000" pitchFamily="2" charset="2"/>
              <a:buChar char=""/>
            </a:pP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先拿默克尔根去区块链中查找，确保该默克尔根哈希是在链条中</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685800" lvl="1" indent="-342900" algn="just">
              <a:spcAft>
                <a:spcPts val="0"/>
              </a:spcAft>
              <a:buFont typeface="Wingdings" panose="05000000000000000000" pitchFamily="2" charset="2"/>
              <a:buChar char=""/>
            </a:pP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利用获得的验证路径，再进行一次默克尔哈希校验，确保验证路径全部合法，则交易真实存在</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685800" lvl="1" indent="-342900" algn="just">
              <a:spcAft>
                <a:spcPts val="0"/>
              </a:spcAft>
              <a:buFont typeface="Wingdings" panose="05000000000000000000" pitchFamily="2" charset="2"/>
              <a:buChar char=""/>
            </a:pP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根据该交易所在区块头的位置，确定该交易已经得到多少个确认</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30F294BE-215C-46F4-AD4D-83824C4CA06D}" type="slidenum">
              <a:rPr lang="zh-CN" altLang="en-US" smtClean="0"/>
              <a:pPr/>
              <a:t>41</a:t>
            </a:fld>
            <a:endParaRPr lang="zh-CN" altLang="en-US"/>
          </a:p>
        </p:txBody>
      </p:sp>
    </p:spTree>
    <p:extLst>
      <p:ext uri="{BB962C8B-B14F-4D97-AF65-F5344CB8AC3E}">
        <p14:creationId xmlns:p14="http://schemas.microsoft.com/office/powerpoint/2010/main" val="12425571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默克尔树</a:t>
              </a:r>
              <a:r>
                <a:rPr lang="en-US" altLang="zh-CN" sz="1800" dirty="0"/>
                <a:t>-</a:t>
              </a:r>
              <a:r>
                <a:rPr lang="zh-CN" altLang="zh-CN" sz="1800" b="1" dirty="0"/>
                <a:t>布隆过滤器</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p:cNvPicPr>
            <a:picLocks noChangeAspect="1"/>
          </p:cNvPicPr>
          <p:nvPr/>
        </p:nvPicPr>
        <p:blipFill>
          <a:blip r:embed="rId3" cstate="print"/>
          <a:stretch>
            <a:fillRect/>
          </a:stretch>
        </p:blipFill>
        <p:spPr>
          <a:xfrm>
            <a:off x="2537193" y="819231"/>
            <a:ext cx="4896001" cy="3886737"/>
          </a:xfrm>
          <a:prstGeom prst="rect">
            <a:avLst/>
          </a:prstGeom>
        </p:spPr>
      </p:pic>
      <p:sp>
        <p:nvSpPr>
          <p:cNvPr id="5" name="灯片编号占位符 4"/>
          <p:cNvSpPr>
            <a:spLocks noGrp="1"/>
          </p:cNvSpPr>
          <p:nvPr>
            <p:ph type="sldNum" sz="quarter" idx="12"/>
          </p:nvPr>
        </p:nvSpPr>
        <p:spPr/>
        <p:txBody>
          <a:bodyPr/>
          <a:lstStyle/>
          <a:p>
            <a:fld id="{30F294BE-215C-46F4-AD4D-83824C4CA06D}" type="slidenum">
              <a:rPr lang="zh-CN" altLang="en-US" smtClean="0"/>
              <a:pPr/>
              <a:t>42</a:t>
            </a:fld>
            <a:endParaRPr lang="zh-CN" altLang="en-US"/>
          </a:p>
        </p:txBody>
      </p:sp>
    </p:spTree>
    <p:extLst>
      <p:ext uri="{BB962C8B-B14F-4D97-AF65-F5344CB8AC3E}">
        <p14:creationId xmlns:p14="http://schemas.microsoft.com/office/powerpoint/2010/main" val="1399735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3552553" y="4351065"/>
            <a:ext cx="2159566" cy="307777"/>
          </a:xfrm>
          <a:prstGeom prst="rect">
            <a:avLst/>
          </a:prstGeom>
        </p:spPr>
        <p:txBody>
          <a:bodyPr wrap="none">
            <a:spAutoFit/>
          </a:bodyPr>
          <a:lstStyle/>
          <a:p>
            <a:r>
              <a:rPr lang="zh-CN" altLang="zh-CN" sz="1400" dirty="0"/>
              <a:t>比特币的非对称加密机制</a:t>
            </a:r>
            <a:endParaRPr lang="zh-CN" altLang="en-US" dirty="0"/>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5" name="组合 14"/>
          <p:cNvGrpSpPr/>
          <p:nvPr/>
        </p:nvGrpSpPr>
        <p:grpSpPr>
          <a:xfrm>
            <a:off x="2144712" y="1759268"/>
            <a:ext cx="4854575" cy="1624964"/>
            <a:chOff x="0" y="0"/>
            <a:chExt cx="4855200" cy="1625217"/>
          </a:xfrm>
        </p:grpSpPr>
        <p:sp>
          <p:nvSpPr>
            <p:cNvPr id="16" name="矩形 15"/>
            <p:cNvSpPr/>
            <p:nvPr/>
          </p:nvSpPr>
          <p:spPr>
            <a:xfrm>
              <a:off x="0" y="585562"/>
              <a:ext cx="1017917" cy="379562"/>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zh-CN" sz="1200" kern="100">
                  <a:effectLst/>
                  <a:latin typeface="Times New Roman" panose="02020603050405020304" pitchFamily="18" charset="0"/>
                  <a:ea typeface="黑体" panose="02010609060101010101" pitchFamily="49" charset="-122"/>
                  <a:cs typeface="Times New Roman" panose="02020603050405020304" pitchFamily="18" charset="0"/>
                </a:rPr>
                <a:t>私钥</a:t>
              </a:r>
              <a:endParaRPr lang="zh-CN" sz="1050" kern="100">
                <a:effectLst/>
                <a:ea typeface="宋体" panose="02010600030101010101" pitchFamily="2" charset="-122"/>
                <a:cs typeface="Times New Roman" panose="02020603050405020304" pitchFamily="18" charset="0"/>
              </a:endParaRPr>
            </a:p>
            <a:p>
              <a:pPr algn="ctr">
                <a:lnSpc>
                  <a:spcPts val="1200"/>
                </a:lnSpc>
                <a:spcAft>
                  <a:spcPts val="0"/>
                </a:spcAft>
              </a:pPr>
              <a:r>
                <a:rPr lang="zh-CN" sz="900" kern="100">
                  <a:effectLst/>
                  <a:latin typeface="Times New Roman" panose="02020603050405020304" pitchFamily="18" charset="0"/>
                  <a:ea typeface="黑体" panose="02010609060101010101" pitchFamily="49" charset="-122"/>
                  <a:cs typeface="Times New Roman" panose="02020603050405020304" pitchFamily="18" charset="0"/>
                </a:rPr>
                <a:t>（</a:t>
              </a:r>
              <a:r>
                <a:rPr lang="en-US" sz="900" kern="100">
                  <a:effectLst/>
                  <a:latin typeface="Times New Roman" panose="02020603050405020304" pitchFamily="18" charset="0"/>
                  <a:ea typeface="黑体" panose="02010609060101010101" pitchFamily="49" charset="-122"/>
                  <a:cs typeface="Times New Roman" panose="02020603050405020304" pitchFamily="18" charset="0"/>
                </a:rPr>
                <a:t>256</a:t>
              </a:r>
              <a:r>
                <a:rPr lang="zh-CN" sz="900" kern="100">
                  <a:effectLst/>
                  <a:latin typeface="Times New Roman" panose="02020603050405020304" pitchFamily="18" charset="0"/>
                  <a:ea typeface="黑体" panose="02010609060101010101" pitchFamily="49" charset="-122"/>
                  <a:cs typeface="Times New Roman" panose="02020603050405020304" pitchFamily="18" charset="0"/>
                </a:rPr>
                <a:t>位）</a:t>
              </a:r>
              <a:endParaRPr lang="zh-CN" sz="1050" kern="100">
                <a:effectLst/>
                <a:ea typeface="宋体" panose="02010600030101010101" pitchFamily="2" charset="-122"/>
                <a:cs typeface="Times New Roman" panose="02020603050405020304" pitchFamily="18" charset="0"/>
              </a:endParaRPr>
            </a:p>
          </p:txBody>
        </p:sp>
        <p:sp>
          <p:nvSpPr>
            <p:cNvPr id="20" name="矩形 19"/>
            <p:cNvSpPr/>
            <p:nvPr/>
          </p:nvSpPr>
          <p:spPr>
            <a:xfrm>
              <a:off x="1417659" y="0"/>
              <a:ext cx="724535" cy="379095"/>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zh-CN" sz="1200" kern="100">
                  <a:effectLst/>
                  <a:latin typeface="Times New Roman" panose="02020603050405020304" pitchFamily="18" charset="0"/>
                  <a:ea typeface="黑体" panose="02010609060101010101" pitchFamily="49" charset="-122"/>
                  <a:cs typeface="Times New Roman" panose="02020603050405020304" pitchFamily="18" charset="0"/>
                </a:rPr>
                <a:t>私钥</a:t>
              </a:r>
              <a:endParaRPr lang="zh-CN" sz="1050" kern="100">
                <a:effectLst/>
                <a:ea typeface="宋体" panose="02010600030101010101" pitchFamily="2" charset="-122"/>
                <a:cs typeface="Times New Roman" panose="02020603050405020304" pitchFamily="18" charset="0"/>
              </a:endParaRPr>
            </a:p>
            <a:p>
              <a:pPr algn="ctr">
                <a:lnSpc>
                  <a:spcPts val="1200"/>
                </a:lnSpc>
                <a:spcAft>
                  <a:spcPts val="0"/>
                </a:spcAft>
              </a:pPr>
              <a:r>
                <a:rPr lang="zh-CN" sz="900" kern="100">
                  <a:effectLst/>
                  <a:latin typeface="Times New Roman" panose="02020603050405020304" pitchFamily="18" charset="0"/>
                  <a:ea typeface="黑体" panose="02010609060101010101" pitchFamily="49" charset="-122"/>
                  <a:cs typeface="Times New Roman" panose="02020603050405020304" pitchFamily="18" charset="0"/>
                </a:rPr>
                <a:t>（</a:t>
              </a:r>
              <a:r>
                <a:rPr lang="en-US" sz="900" kern="100">
                  <a:effectLst/>
                  <a:latin typeface="Times New Roman" panose="02020603050405020304" pitchFamily="18" charset="0"/>
                  <a:ea typeface="黑体" panose="02010609060101010101" pitchFamily="49" charset="-122"/>
                  <a:cs typeface="Times New Roman" panose="02020603050405020304" pitchFamily="18" charset="0"/>
                </a:rPr>
                <a:t>50</a:t>
              </a:r>
              <a:r>
                <a:rPr lang="zh-CN" sz="900" kern="100">
                  <a:effectLst/>
                  <a:latin typeface="Times New Roman" panose="02020603050405020304" pitchFamily="18" charset="0"/>
                  <a:ea typeface="黑体" panose="02010609060101010101" pitchFamily="49" charset="-122"/>
                  <a:cs typeface="Times New Roman" panose="02020603050405020304" pitchFamily="18" charset="0"/>
                </a:rPr>
                <a:t>字符）</a:t>
              </a:r>
              <a:endParaRPr lang="zh-CN" sz="1050" kern="100">
                <a:effectLst/>
                <a:ea typeface="宋体" panose="02010600030101010101" pitchFamily="2" charset="-122"/>
                <a:cs typeface="Times New Roman" panose="02020603050405020304" pitchFamily="18" charset="0"/>
              </a:endParaRPr>
            </a:p>
          </p:txBody>
        </p:sp>
        <p:cxnSp>
          <p:nvCxnSpPr>
            <p:cNvPr id="21" name="直接箭头连接符 20"/>
            <p:cNvCxnSpPr/>
            <p:nvPr/>
          </p:nvCxnSpPr>
          <p:spPr>
            <a:xfrm flipV="1">
              <a:off x="677867" y="196148"/>
              <a:ext cx="716583" cy="3882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24"/>
            <p:cNvSpPr txBox="1"/>
            <p:nvPr/>
          </p:nvSpPr>
          <p:spPr>
            <a:xfrm rot="19975028">
              <a:off x="643253" y="66344"/>
              <a:ext cx="526211" cy="30192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gn="ctr">
                <a:lnSpc>
                  <a:spcPts val="12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SHA256</a:t>
              </a:r>
              <a:endParaRPr lang="zh-CN" sz="1050" kern="100">
                <a:effectLst/>
                <a:ea typeface="宋体" panose="02010600030101010101" pitchFamily="2" charset="-122"/>
                <a:cs typeface="Times New Roman" panose="02020603050405020304" pitchFamily="18" charset="0"/>
              </a:endParaRPr>
            </a:p>
            <a:p>
              <a:pPr algn="ctr">
                <a:lnSpc>
                  <a:spcPts val="12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Base58</a:t>
              </a:r>
              <a:endParaRPr lang="zh-CN" sz="1050" kern="100">
                <a:effectLst/>
                <a:ea typeface="宋体" panose="02010600030101010101" pitchFamily="2" charset="-122"/>
                <a:cs typeface="Times New Roman" panose="02020603050405020304" pitchFamily="18" charset="0"/>
              </a:endParaRPr>
            </a:p>
          </p:txBody>
        </p:sp>
        <p:cxnSp>
          <p:nvCxnSpPr>
            <p:cNvPr id="23" name="直接箭头连接符 22"/>
            <p:cNvCxnSpPr/>
            <p:nvPr/>
          </p:nvCxnSpPr>
          <p:spPr>
            <a:xfrm>
              <a:off x="669214" y="980744"/>
              <a:ext cx="724619" cy="4577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413426" y="1246122"/>
              <a:ext cx="724535" cy="379095"/>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zh-CN" sz="1200" kern="100">
                  <a:effectLst/>
                  <a:latin typeface="Times New Roman" panose="02020603050405020304" pitchFamily="18" charset="0"/>
                  <a:ea typeface="黑体" panose="02010609060101010101" pitchFamily="49" charset="-122"/>
                  <a:cs typeface="Times New Roman" panose="02020603050405020304" pitchFamily="18" charset="0"/>
                </a:rPr>
                <a:t>公钥</a:t>
              </a:r>
              <a:endParaRPr lang="zh-CN" sz="1050" kern="100">
                <a:effectLst/>
                <a:ea typeface="宋体" panose="02010600030101010101" pitchFamily="2" charset="-122"/>
                <a:cs typeface="Times New Roman" panose="02020603050405020304" pitchFamily="18" charset="0"/>
              </a:endParaRPr>
            </a:p>
            <a:p>
              <a:pPr algn="ctr">
                <a:lnSpc>
                  <a:spcPts val="1200"/>
                </a:lnSpc>
                <a:spcAft>
                  <a:spcPts val="0"/>
                </a:spcAft>
              </a:pPr>
              <a:r>
                <a:rPr lang="zh-CN" sz="900" kern="100">
                  <a:effectLst/>
                  <a:latin typeface="Times New Roman" panose="02020603050405020304" pitchFamily="18" charset="0"/>
                  <a:ea typeface="黑体" panose="02010609060101010101" pitchFamily="49" charset="-122"/>
                  <a:cs typeface="Times New Roman" panose="02020603050405020304" pitchFamily="18" charset="0"/>
                </a:rPr>
                <a:t>（</a:t>
              </a:r>
              <a:r>
                <a:rPr lang="en-US" sz="900" kern="100">
                  <a:effectLst/>
                  <a:latin typeface="Times New Roman" panose="02020603050405020304" pitchFamily="18" charset="0"/>
                  <a:ea typeface="黑体" panose="02010609060101010101" pitchFamily="49" charset="-122"/>
                  <a:cs typeface="Times New Roman" panose="02020603050405020304" pitchFamily="18" charset="0"/>
                </a:rPr>
                <a:t>65</a:t>
              </a:r>
              <a:r>
                <a:rPr lang="zh-CN" sz="900" kern="100">
                  <a:effectLst/>
                  <a:latin typeface="Times New Roman" panose="02020603050405020304" pitchFamily="18" charset="0"/>
                  <a:ea typeface="黑体" panose="02010609060101010101" pitchFamily="49" charset="-122"/>
                  <a:cs typeface="Times New Roman" panose="02020603050405020304" pitchFamily="18" charset="0"/>
                </a:rPr>
                <a:t>字节）</a:t>
              </a:r>
              <a:endParaRPr lang="zh-CN" sz="1050" kern="100">
                <a:effectLst/>
                <a:ea typeface="宋体" panose="02010600030101010101" pitchFamily="2" charset="-122"/>
                <a:cs typeface="Times New Roman" panose="02020603050405020304" pitchFamily="18" charset="0"/>
              </a:endParaRPr>
            </a:p>
          </p:txBody>
        </p:sp>
        <p:sp>
          <p:nvSpPr>
            <p:cNvPr id="27" name="矩形 26"/>
            <p:cNvSpPr/>
            <p:nvPr/>
          </p:nvSpPr>
          <p:spPr>
            <a:xfrm>
              <a:off x="2818198" y="1243237"/>
              <a:ext cx="724535" cy="379095"/>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zh-CN" sz="1200" kern="100">
                  <a:effectLst/>
                  <a:latin typeface="Times New Roman" panose="02020603050405020304" pitchFamily="18" charset="0"/>
                  <a:ea typeface="黑体" panose="02010609060101010101" pitchFamily="49" charset="-122"/>
                  <a:cs typeface="Times New Roman" panose="02020603050405020304" pitchFamily="18" charset="0"/>
                </a:rPr>
                <a:t>公钥</a:t>
              </a:r>
              <a:endParaRPr lang="zh-CN" sz="1050" kern="100">
                <a:effectLst/>
                <a:ea typeface="宋体" panose="02010600030101010101" pitchFamily="2" charset="-122"/>
                <a:cs typeface="Times New Roman" panose="02020603050405020304" pitchFamily="18" charset="0"/>
              </a:endParaRPr>
            </a:p>
            <a:p>
              <a:pPr algn="ctr">
                <a:lnSpc>
                  <a:spcPts val="1200"/>
                </a:lnSpc>
                <a:spcAft>
                  <a:spcPts val="0"/>
                </a:spcAft>
              </a:pPr>
              <a:r>
                <a:rPr lang="zh-CN" sz="900" kern="100">
                  <a:effectLst/>
                  <a:latin typeface="Times New Roman" panose="02020603050405020304" pitchFamily="18" charset="0"/>
                  <a:ea typeface="黑体" panose="02010609060101010101" pitchFamily="49" charset="-122"/>
                  <a:cs typeface="Times New Roman" panose="02020603050405020304" pitchFamily="18" charset="0"/>
                </a:rPr>
                <a:t>（</a:t>
              </a:r>
              <a:r>
                <a:rPr lang="en-US" sz="900" kern="100">
                  <a:effectLst/>
                  <a:latin typeface="Times New Roman" panose="02020603050405020304" pitchFamily="18" charset="0"/>
                  <a:ea typeface="黑体" panose="02010609060101010101" pitchFamily="49" charset="-122"/>
                  <a:cs typeface="Times New Roman" panose="02020603050405020304" pitchFamily="18" charset="0"/>
                </a:rPr>
                <a:t>20</a:t>
              </a:r>
              <a:r>
                <a:rPr lang="zh-CN" sz="900" kern="100">
                  <a:effectLst/>
                  <a:latin typeface="Times New Roman" panose="02020603050405020304" pitchFamily="18" charset="0"/>
                  <a:ea typeface="黑体" panose="02010609060101010101" pitchFamily="49" charset="-122"/>
                  <a:cs typeface="Times New Roman" panose="02020603050405020304" pitchFamily="18" charset="0"/>
                </a:rPr>
                <a:t>字节）</a:t>
              </a:r>
              <a:endParaRPr lang="zh-CN" sz="1050" kern="100">
                <a:effectLst/>
                <a:ea typeface="宋体" panose="02010600030101010101" pitchFamily="2" charset="-122"/>
                <a:cs typeface="Times New Roman" panose="02020603050405020304" pitchFamily="18" charset="0"/>
              </a:endParaRPr>
            </a:p>
          </p:txBody>
        </p:sp>
        <p:sp>
          <p:nvSpPr>
            <p:cNvPr id="28" name="矩形 27"/>
            <p:cNvSpPr/>
            <p:nvPr/>
          </p:nvSpPr>
          <p:spPr>
            <a:xfrm>
              <a:off x="4130665" y="1243237"/>
              <a:ext cx="724535" cy="379095"/>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zh-CN" sz="1200" kern="100">
                  <a:effectLst/>
                  <a:latin typeface="Times New Roman" panose="02020603050405020304" pitchFamily="18" charset="0"/>
                  <a:ea typeface="黑体" panose="02010609060101010101" pitchFamily="49" charset="-122"/>
                  <a:cs typeface="Times New Roman" panose="02020603050405020304" pitchFamily="18" charset="0"/>
                </a:rPr>
                <a:t>地址</a:t>
              </a:r>
              <a:endParaRPr lang="zh-CN" sz="1050" kern="100">
                <a:effectLst/>
                <a:ea typeface="宋体" panose="02010600030101010101" pitchFamily="2" charset="-122"/>
                <a:cs typeface="Times New Roman" panose="02020603050405020304" pitchFamily="18" charset="0"/>
              </a:endParaRPr>
            </a:p>
            <a:p>
              <a:pPr algn="ctr">
                <a:lnSpc>
                  <a:spcPts val="1200"/>
                </a:lnSpc>
                <a:spcAft>
                  <a:spcPts val="0"/>
                </a:spcAft>
              </a:pPr>
              <a:r>
                <a:rPr lang="zh-CN" sz="900" kern="100">
                  <a:effectLst/>
                  <a:latin typeface="Times New Roman" panose="02020603050405020304" pitchFamily="18" charset="0"/>
                  <a:ea typeface="黑体" panose="02010609060101010101" pitchFamily="49" charset="-122"/>
                  <a:cs typeface="Times New Roman" panose="02020603050405020304" pitchFamily="18" charset="0"/>
                </a:rPr>
                <a:t>（</a:t>
              </a:r>
              <a:r>
                <a:rPr lang="en-US" sz="900" kern="100">
                  <a:effectLst/>
                  <a:latin typeface="Times New Roman" panose="02020603050405020304" pitchFamily="18" charset="0"/>
                  <a:ea typeface="黑体" panose="02010609060101010101" pitchFamily="49" charset="-122"/>
                  <a:cs typeface="Times New Roman" panose="02020603050405020304" pitchFamily="18" charset="0"/>
                </a:rPr>
                <a:t>33</a:t>
              </a:r>
              <a:r>
                <a:rPr lang="zh-CN" sz="900" kern="100">
                  <a:effectLst/>
                  <a:latin typeface="Times New Roman" panose="02020603050405020304" pitchFamily="18" charset="0"/>
                  <a:ea typeface="黑体" panose="02010609060101010101" pitchFamily="49" charset="-122"/>
                  <a:cs typeface="Times New Roman" panose="02020603050405020304" pitchFamily="18" charset="0"/>
                </a:rPr>
                <a:t>字符）</a:t>
              </a:r>
              <a:endParaRPr lang="zh-CN" sz="1050" kern="100">
                <a:effectLst/>
                <a:ea typeface="宋体" panose="02010600030101010101" pitchFamily="2" charset="-122"/>
                <a:cs typeface="Times New Roman" panose="02020603050405020304" pitchFamily="18" charset="0"/>
              </a:endParaRPr>
            </a:p>
          </p:txBody>
        </p:sp>
        <p:sp>
          <p:nvSpPr>
            <p:cNvPr id="29" name="文本框 229"/>
            <p:cNvSpPr txBox="1"/>
            <p:nvPr/>
          </p:nvSpPr>
          <p:spPr>
            <a:xfrm rot="1995884">
              <a:off x="501910" y="1165355"/>
              <a:ext cx="721553" cy="30192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gn="ctr">
                <a:lnSpc>
                  <a:spcPts val="12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Secp256k1</a:t>
              </a:r>
              <a:endParaRPr lang="zh-CN" sz="1050" kern="100">
                <a:effectLst/>
                <a:ea typeface="宋体" panose="02010600030101010101" pitchFamily="2" charset="-122"/>
                <a:cs typeface="Times New Roman" panose="02020603050405020304" pitchFamily="18" charset="0"/>
              </a:endParaRPr>
            </a:p>
            <a:p>
              <a:pPr algn="ctr">
                <a:lnSpc>
                  <a:spcPts val="1200"/>
                </a:lnSpc>
                <a:spcAft>
                  <a:spcPts val="0"/>
                </a:spcAft>
              </a:pPr>
              <a:r>
                <a:rPr lang="zh-CN" sz="900" kern="100">
                  <a:effectLst/>
                  <a:ea typeface="黑体" panose="02010609060101010101" pitchFamily="49" charset="-122"/>
                  <a:cs typeface="Times New Roman" panose="02020603050405020304" pitchFamily="18" charset="0"/>
                </a:rPr>
                <a:t>椭圆曲线算法</a:t>
              </a:r>
              <a:endParaRPr lang="zh-CN" sz="1050" kern="100">
                <a:effectLst/>
                <a:ea typeface="宋体" panose="02010600030101010101" pitchFamily="2" charset="-122"/>
                <a:cs typeface="Times New Roman" panose="02020603050405020304" pitchFamily="18" charset="0"/>
              </a:endParaRPr>
            </a:p>
          </p:txBody>
        </p:sp>
        <p:cxnSp>
          <p:nvCxnSpPr>
            <p:cNvPr id="30" name="直接箭头连接符 29"/>
            <p:cNvCxnSpPr/>
            <p:nvPr/>
          </p:nvCxnSpPr>
          <p:spPr>
            <a:xfrm flipV="1">
              <a:off x="2137446" y="1427848"/>
              <a:ext cx="681038" cy="44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232"/>
            <p:cNvSpPr txBox="1"/>
            <p:nvPr/>
          </p:nvSpPr>
          <p:spPr>
            <a:xfrm>
              <a:off x="2172060" y="1093241"/>
              <a:ext cx="611505" cy="30162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gn="ctr">
                <a:lnSpc>
                  <a:spcPts val="1200"/>
                </a:lnSpc>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SHA256</a:t>
              </a:r>
              <a:endParaRPr lang="zh-CN" sz="1050" kern="100">
                <a:effectLst/>
                <a:ea typeface="宋体" panose="02010600030101010101" pitchFamily="2" charset="-122"/>
                <a:cs typeface="Times New Roman" panose="02020603050405020304" pitchFamily="18" charset="0"/>
              </a:endParaRPr>
            </a:p>
            <a:p>
              <a:pPr algn="ctr">
                <a:lnSpc>
                  <a:spcPts val="1200"/>
                </a:lnSpc>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RIPEMD160</a:t>
              </a:r>
              <a:endParaRPr lang="zh-CN" sz="1050" kern="100">
                <a:effectLst/>
                <a:ea typeface="宋体" panose="02010600030101010101" pitchFamily="2" charset="-122"/>
                <a:cs typeface="Times New Roman" panose="02020603050405020304" pitchFamily="18" charset="0"/>
              </a:endParaRPr>
            </a:p>
          </p:txBody>
        </p:sp>
        <p:cxnSp>
          <p:nvCxnSpPr>
            <p:cNvPr id="32" name="直接箭头连接符 31"/>
            <p:cNvCxnSpPr/>
            <p:nvPr/>
          </p:nvCxnSpPr>
          <p:spPr>
            <a:xfrm flipV="1">
              <a:off x="3550872" y="1427848"/>
              <a:ext cx="563245" cy="44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234"/>
            <p:cNvSpPr txBox="1"/>
            <p:nvPr/>
          </p:nvSpPr>
          <p:spPr>
            <a:xfrm>
              <a:off x="3559525" y="1101895"/>
              <a:ext cx="525780" cy="30162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gn="ctr">
                <a:lnSpc>
                  <a:spcPts val="12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SHA256</a:t>
              </a:r>
              <a:endParaRPr lang="zh-CN" sz="1050" kern="100">
                <a:effectLst/>
                <a:ea typeface="宋体" panose="02010600030101010101" pitchFamily="2" charset="-122"/>
                <a:cs typeface="Times New Roman" panose="02020603050405020304" pitchFamily="18" charset="0"/>
              </a:endParaRPr>
            </a:p>
            <a:p>
              <a:pPr algn="ctr">
                <a:lnSpc>
                  <a:spcPts val="12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Base58</a:t>
              </a:r>
              <a:endParaRPr lang="zh-CN" sz="1050" kern="100">
                <a:effectLst/>
                <a:ea typeface="宋体" panose="02010600030101010101" pitchFamily="2" charset="-122"/>
                <a:cs typeface="Times New Roman" panose="02020603050405020304" pitchFamily="18" charset="0"/>
              </a:endParaRPr>
            </a:p>
          </p:txBody>
        </p:sp>
      </p:grpSp>
      <p:sp>
        <p:nvSpPr>
          <p:cNvPr id="5" name="灯片编号占位符 4"/>
          <p:cNvSpPr>
            <a:spLocks noGrp="1"/>
          </p:cNvSpPr>
          <p:nvPr>
            <p:ph type="sldNum" sz="quarter" idx="12"/>
          </p:nvPr>
        </p:nvSpPr>
        <p:spPr/>
        <p:txBody>
          <a:bodyPr/>
          <a:lstStyle/>
          <a:p>
            <a:fld id="{30F294BE-215C-46F4-AD4D-83824C4CA06D}" type="slidenum">
              <a:rPr lang="zh-CN" altLang="en-US" smtClean="0"/>
              <a:pPr/>
              <a:t>43</a:t>
            </a:fld>
            <a:endParaRPr lang="zh-CN" altLang="en-US"/>
          </a:p>
        </p:txBody>
      </p:sp>
    </p:spTree>
    <p:extLst>
      <p:ext uri="{BB962C8B-B14F-4D97-AF65-F5344CB8AC3E}">
        <p14:creationId xmlns:p14="http://schemas.microsoft.com/office/powerpoint/2010/main" val="3931236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3731064" y="3837965"/>
            <a:ext cx="1681871" cy="307777"/>
          </a:xfrm>
          <a:prstGeom prst="rect">
            <a:avLst/>
          </a:prstGeom>
        </p:spPr>
        <p:txBody>
          <a:bodyPr wrap="none">
            <a:spAutoFit/>
          </a:bodyPr>
          <a:lstStyle/>
          <a:p>
            <a:r>
              <a:rPr lang="en-US" altLang="zh-CN" sz="1400" dirty="0"/>
              <a:t> RSA</a:t>
            </a:r>
            <a:r>
              <a:rPr lang="zh-CN" altLang="zh-CN" sz="1400" dirty="0"/>
              <a:t>算法的发明者</a:t>
            </a:r>
            <a:endParaRPr lang="zh-CN" altLang="en-US" dirty="0"/>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4" name="图片 33" descr="http://img.hexun.com/2009-06-24/118958532.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7150" y="1305533"/>
            <a:ext cx="3304721" cy="2313305"/>
          </a:xfrm>
          <a:prstGeom prst="rect">
            <a:avLst/>
          </a:prstGeom>
          <a:noFill/>
          <a:ln>
            <a:noFill/>
          </a:ln>
        </p:spPr>
      </p:pic>
      <p:sp>
        <p:nvSpPr>
          <p:cNvPr id="4" name="矩形 3"/>
          <p:cNvSpPr/>
          <p:nvPr/>
        </p:nvSpPr>
        <p:spPr>
          <a:xfrm>
            <a:off x="1009650" y="4299195"/>
            <a:ext cx="7372350" cy="307777"/>
          </a:xfrm>
          <a:prstGeom prst="rect">
            <a:avLst/>
          </a:prstGeom>
        </p:spPr>
        <p:txBody>
          <a:bodyPr wrap="square">
            <a:spAutoFit/>
          </a:bodyPr>
          <a:lstStyle/>
          <a:p>
            <a:pPr algn="ctr">
              <a:spcAft>
                <a:spcPts val="0"/>
              </a:spcAft>
            </a:pP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（自左至右：</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Ron </a:t>
            </a:r>
            <a:r>
              <a:rPr lang="en-US" altLang="zh-CN" sz="1400" kern="100" dirty="0" err="1">
                <a:latin typeface="Times New Roman" panose="02020603050405020304" pitchFamily="18" charset="0"/>
                <a:ea typeface="宋体" panose="02010600030101010101" pitchFamily="2" charset="-122"/>
                <a:cs typeface="Times New Roman" panose="02020603050405020304" pitchFamily="18" charset="0"/>
              </a:rPr>
              <a:t>Rivest</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err="1">
                <a:latin typeface="Times New Roman" panose="02020603050405020304" pitchFamily="18" charset="0"/>
                <a:ea typeface="宋体" panose="02010600030101010101" pitchFamily="2" charset="-122"/>
                <a:cs typeface="Times New Roman" panose="02020603050405020304" pitchFamily="18" charset="0"/>
              </a:rPr>
              <a:t>Adi</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 Shamir</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Leonard </a:t>
            </a:r>
            <a:r>
              <a:rPr lang="en-US" altLang="zh-CN" sz="1400" kern="100" dirty="0" err="1">
                <a:latin typeface="Times New Roman" panose="02020603050405020304" pitchFamily="18" charset="0"/>
                <a:ea typeface="宋体" panose="02010600030101010101" pitchFamily="2" charset="-122"/>
                <a:cs typeface="Times New Roman" panose="02020603050405020304" pitchFamily="18" charset="0"/>
              </a:rPr>
              <a:t>Adleman</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，照片来源于互联网，摄于</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1978</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年）</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 name="灯片编号占位符 5"/>
          <p:cNvSpPr>
            <a:spLocks noGrp="1"/>
          </p:cNvSpPr>
          <p:nvPr>
            <p:ph type="sldNum" sz="quarter" idx="12"/>
          </p:nvPr>
        </p:nvSpPr>
        <p:spPr/>
        <p:txBody>
          <a:bodyPr/>
          <a:lstStyle/>
          <a:p>
            <a:fld id="{30F294BE-215C-46F4-AD4D-83824C4CA06D}" type="slidenum">
              <a:rPr lang="zh-CN" altLang="en-US" smtClean="0"/>
              <a:pPr/>
              <a:t>44</a:t>
            </a:fld>
            <a:endParaRPr lang="zh-CN" altLang="en-US"/>
          </a:p>
        </p:txBody>
      </p:sp>
    </p:spTree>
    <p:extLst>
      <p:ext uri="{BB962C8B-B14F-4D97-AF65-F5344CB8AC3E}">
        <p14:creationId xmlns:p14="http://schemas.microsoft.com/office/powerpoint/2010/main" val="3582911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1791520" y="967721"/>
            <a:ext cx="5714179" cy="830997"/>
          </a:xfrm>
          <a:prstGeom prst="rect">
            <a:avLst/>
          </a:prstGeom>
        </p:spPr>
        <p:txBody>
          <a:bodyPr wrap="square">
            <a:spAutoFit/>
          </a:bodyPr>
          <a:lstStyle/>
          <a:p>
            <a:pPr indent="266700" algn="just">
              <a:spcAft>
                <a:spcPts val="0"/>
              </a:spcAft>
            </a:pP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RSA</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算法的基本思想是基于数论中质因数分解问题的简单事实：获得两个大质数的乘积非常容易，但是想要对该乘积进行因式分解却是极其困难。</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RSA</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算法的密钥生成方式如下：</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stretch>
            <a:fillRect/>
          </a:stretch>
        </p:blipFill>
        <p:spPr>
          <a:xfrm>
            <a:off x="1755023" y="1937930"/>
            <a:ext cx="5787171" cy="2569785"/>
          </a:xfrm>
          <a:prstGeom prst="rect">
            <a:avLst/>
          </a:prstGeom>
        </p:spPr>
      </p:pic>
      <p:sp>
        <p:nvSpPr>
          <p:cNvPr id="6" name="灯片编号占位符 5"/>
          <p:cNvSpPr>
            <a:spLocks noGrp="1"/>
          </p:cNvSpPr>
          <p:nvPr>
            <p:ph type="sldNum" sz="quarter" idx="12"/>
          </p:nvPr>
        </p:nvSpPr>
        <p:spPr/>
        <p:txBody>
          <a:bodyPr/>
          <a:lstStyle/>
          <a:p>
            <a:fld id="{30F294BE-215C-46F4-AD4D-83824C4CA06D}" type="slidenum">
              <a:rPr lang="zh-CN" altLang="en-US" smtClean="0"/>
              <a:pPr/>
              <a:t>45</a:t>
            </a:fld>
            <a:endParaRPr lang="zh-CN" altLang="en-US"/>
          </a:p>
        </p:txBody>
      </p:sp>
    </p:spTree>
    <p:extLst>
      <p:ext uri="{BB962C8B-B14F-4D97-AF65-F5344CB8AC3E}">
        <p14:creationId xmlns:p14="http://schemas.microsoft.com/office/powerpoint/2010/main" val="36162538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1791520" y="684920"/>
            <a:ext cx="5776897" cy="1600438"/>
          </a:xfrm>
          <a:prstGeom prst="rect">
            <a:avLst/>
          </a:prstGeom>
        </p:spPr>
        <p:txBody>
          <a:bodyPr wrap="square">
            <a:spAutoFit/>
          </a:bodyPr>
          <a:lstStyle/>
          <a:p>
            <a:pPr indent="266700" algn="just">
              <a:spcAft>
                <a:spcPts val="0"/>
              </a:spcAft>
            </a:pP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在上述算法生成的公钥和私钥的基础上，</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RSA</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算法的加解密过程为：</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indent="266700" algn="ctr">
              <a:spcAft>
                <a:spcPts val="0"/>
              </a:spcAft>
            </a:pP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加密：密文＝明文</a:t>
            </a:r>
            <a:r>
              <a:rPr lang="en-US" altLang="zh-CN" sz="1400" kern="100" baseline="30000" dirty="0">
                <a:latin typeface="Times New Roman" panose="02020603050405020304" pitchFamily="18" charset="0"/>
                <a:ea typeface="宋体" panose="02010600030101010101" pitchFamily="2" charset="-122"/>
                <a:cs typeface="Times New Roman" panose="02020603050405020304" pitchFamily="18" charset="0"/>
              </a:rPr>
              <a:t>e </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mod N</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indent="266700" algn="ctr">
              <a:spcAft>
                <a:spcPts val="0"/>
              </a:spcAft>
            </a:pP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解密：明文＝密文</a:t>
            </a:r>
            <a:r>
              <a:rPr lang="en-US" altLang="zh-CN" sz="1400" kern="100" baseline="30000"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 mod N</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即明文的</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e</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次方对</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N</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取模即可获得密文；相对应地，密文的</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d</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次方对</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N</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取模就是明文。举例说明，假如</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Alice</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需要将明文</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“key”</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通过</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RSA</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算法加密后传递给</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Bob</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，则过程如下：</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spcAft>
                <a:spcPts val="0"/>
              </a:spcAft>
            </a:pP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为了便于计算，实例中只选取小数值的质数</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p</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q</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e</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3" cstate="print"/>
          <a:stretch>
            <a:fillRect/>
          </a:stretch>
        </p:blipFill>
        <p:spPr>
          <a:xfrm>
            <a:off x="2235420" y="2263622"/>
            <a:ext cx="4934639" cy="2534004"/>
          </a:xfrm>
          <a:prstGeom prst="rect">
            <a:avLst/>
          </a:prstGeom>
        </p:spPr>
      </p:pic>
      <p:sp>
        <p:nvSpPr>
          <p:cNvPr id="4" name="灯片编号占位符 3"/>
          <p:cNvSpPr>
            <a:spLocks noGrp="1"/>
          </p:cNvSpPr>
          <p:nvPr>
            <p:ph type="sldNum" sz="quarter" idx="12"/>
          </p:nvPr>
        </p:nvSpPr>
        <p:spPr/>
        <p:txBody>
          <a:bodyPr/>
          <a:lstStyle/>
          <a:p>
            <a:fld id="{30F294BE-215C-46F4-AD4D-83824C4CA06D}" type="slidenum">
              <a:rPr lang="zh-CN" altLang="en-US" smtClean="0"/>
              <a:pPr/>
              <a:t>46</a:t>
            </a:fld>
            <a:endParaRPr lang="zh-CN" altLang="en-US"/>
          </a:p>
        </p:txBody>
      </p:sp>
    </p:spTree>
    <p:extLst>
      <p:ext uri="{BB962C8B-B14F-4D97-AF65-F5344CB8AC3E}">
        <p14:creationId xmlns:p14="http://schemas.microsoft.com/office/powerpoint/2010/main" val="30354617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en-US" altLang="zh-CN" sz="1800" b="1" dirty="0"/>
                <a:t>ECC</a:t>
              </a:r>
              <a:r>
                <a:rPr lang="zh-CN" altLang="zh-CN" sz="1800" b="1" dirty="0"/>
                <a:t>椭圆曲线算法</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3731064" y="3837965"/>
            <a:ext cx="1899879" cy="307777"/>
          </a:xfrm>
          <a:prstGeom prst="rect">
            <a:avLst/>
          </a:prstGeom>
        </p:spPr>
        <p:txBody>
          <a:bodyPr wrap="none">
            <a:spAutoFit/>
          </a:bodyPr>
          <a:lstStyle/>
          <a:p>
            <a:r>
              <a:rPr lang="en-US" altLang="zh-CN" sz="1400" dirty="0"/>
              <a:t> WNF</a:t>
            </a:r>
            <a:r>
              <a:rPr lang="zh-CN" altLang="zh-CN" sz="1400" dirty="0"/>
              <a:t>椭圆曲线示意图</a:t>
            </a:r>
            <a:endParaRPr lang="zh-CN" altLang="en-US" dirty="0"/>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p:cNvPicPr>
            <a:picLocks noChangeAspect="1"/>
          </p:cNvPicPr>
          <p:nvPr/>
        </p:nvPicPr>
        <p:blipFill>
          <a:blip r:embed="rId3" cstate="print"/>
          <a:stretch>
            <a:fillRect/>
          </a:stretch>
        </p:blipFill>
        <p:spPr>
          <a:xfrm>
            <a:off x="1648190" y="1857464"/>
            <a:ext cx="5847619" cy="1428571"/>
          </a:xfrm>
          <a:prstGeom prst="rect">
            <a:avLst/>
          </a:prstGeom>
        </p:spPr>
      </p:pic>
      <p:sp>
        <p:nvSpPr>
          <p:cNvPr id="4" name="矩形 3"/>
          <p:cNvSpPr/>
          <p:nvPr/>
        </p:nvSpPr>
        <p:spPr>
          <a:xfrm>
            <a:off x="3945148" y="2132212"/>
            <a:ext cx="1228725" cy="11625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78638" y="878963"/>
            <a:ext cx="6912762" cy="307777"/>
          </a:xfrm>
          <a:prstGeom prst="rect">
            <a:avLst/>
          </a:prstGeom>
        </p:spPr>
        <p:txBody>
          <a:bodyPr wrap="square">
            <a:spAutoFit/>
          </a:bodyPr>
          <a:lstStyle/>
          <a:p>
            <a:pPr rtl="0" eaLnBrk="1" hangingPunct="1">
              <a:spcBef>
                <a:spcPct val="30000"/>
              </a:spcBef>
              <a:defRPr/>
            </a:pPr>
            <a:r>
              <a:rPr lang="zh-CN" altLang="zh-CN" sz="1400" dirty="0"/>
              <a:t>魏尔斯特拉斯方程的形式：</a:t>
            </a:r>
            <a:r>
              <a:rPr lang="en-US" altLang="zh-CN" sz="1400" dirty="0"/>
              <a:t>y</a:t>
            </a:r>
            <a:r>
              <a:rPr lang="en-US" altLang="zh-CN" sz="1400" baseline="30000" dirty="0"/>
              <a:t>2</a:t>
            </a:r>
            <a:r>
              <a:rPr lang="en-US" altLang="zh-CN" sz="1400" dirty="0"/>
              <a:t> = x</a:t>
            </a:r>
            <a:r>
              <a:rPr lang="en-US" altLang="zh-CN" sz="1400" baseline="30000" dirty="0"/>
              <a:t>3</a:t>
            </a:r>
            <a:r>
              <a:rPr lang="en-US" altLang="zh-CN" sz="1400" dirty="0"/>
              <a:t> + ax + b</a:t>
            </a:r>
            <a:r>
              <a:rPr lang="zh-CN" altLang="en-US" sz="1400" dirty="0"/>
              <a:t>，</a:t>
            </a:r>
            <a:r>
              <a:rPr lang="en-US" altLang="zh-CN" sz="1400" dirty="0"/>
              <a:t>a</a:t>
            </a:r>
            <a:r>
              <a:rPr lang="zh-CN" altLang="zh-CN" sz="1400" dirty="0"/>
              <a:t>和</a:t>
            </a:r>
            <a:r>
              <a:rPr lang="en-US" altLang="zh-CN" sz="1400" dirty="0"/>
              <a:t>b</a:t>
            </a:r>
            <a:r>
              <a:rPr lang="zh-CN" altLang="zh-CN" sz="1400" dirty="0"/>
              <a:t>参数的变化对应的图形的示例</a:t>
            </a:r>
          </a:p>
        </p:txBody>
      </p:sp>
      <p:sp>
        <p:nvSpPr>
          <p:cNvPr id="8" name="灯片编号占位符 7"/>
          <p:cNvSpPr>
            <a:spLocks noGrp="1"/>
          </p:cNvSpPr>
          <p:nvPr>
            <p:ph type="sldNum" sz="quarter" idx="12"/>
          </p:nvPr>
        </p:nvSpPr>
        <p:spPr/>
        <p:txBody>
          <a:bodyPr/>
          <a:lstStyle/>
          <a:p>
            <a:fld id="{30F294BE-215C-46F4-AD4D-83824C4CA06D}" type="slidenum">
              <a:rPr lang="zh-CN" altLang="en-US" smtClean="0"/>
              <a:pPr/>
              <a:t>47</a:t>
            </a:fld>
            <a:endParaRPr lang="zh-CN" altLang="en-US"/>
          </a:p>
        </p:txBody>
      </p:sp>
    </p:spTree>
    <p:extLst>
      <p:ext uri="{BB962C8B-B14F-4D97-AF65-F5344CB8AC3E}">
        <p14:creationId xmlns:p14="http://schemas.microsoft.com/office/powerpoint/2010/main" val="35646622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en-US" altLang="zh-CN" sz="1800" b="1" dirty="0"/>
                <a:t>ECC</a:t>
              </a:r>
              <a:r>
                <a:rPr lang="zh-CN" altLang="zh-CN" sz="1800" b="1" dirty="0"/>
                <a:t>椭圆曲线算法</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769620" y="1041499"/>
            <a:ext cx="4767580" cy="2308324"/>
          </a:xfrm>
          <a:prstGeom prst="rect">
            <a:avLst/>
          </a:prstGeom>
        </p:spPr>
        <p:txBody>
          <a:bodyPr wrap="square">
            <a:spAutoFit/>
          </a:bodyPr>
          <a:lstStyle/>
          <a:p>
            <a:pPr marL="342900" indent="-342900">
              <a:buFont typeface="Wingdings" panose="05000000000000000000" pitchFamily="2" charset="2"/>
              <a:buChar char="Ø"/>
            </a:pPr>
            <a:r>
              <a:rPr lang="zh-CN" altLang="en-US" sz="1800" dirty="0">
                <a:solidFill>
                  <a:srgbClr val="333333"/>
                </a:solidFill>
                <a:latin typeface="宋体" panose="02010600030101010101" pitchFamily="2" charset="-122"/>
              </a:rPr>
              <a:t>消息，加密过程不是肯定纯文本的，数字化的，是作为有限空间中的数字或元素来处理的；</a:t>
            </a:r>
            <a:endParaRPr lang="en-US" altLang="zh-CN" sz="1800" dirty="0">
              <a:solidFill>
                <a:srgbClr val="333333"/>
              </a:solidFill>
              <a:latin typeface="宋体" panose="02010600030101010101" pitchFamily="2" charset="-122"/>
            </a:endParaRPr>
          </a:p>
          <a:p>
            <a:pPr marL="342900" indent="-342900">
              <a:buFont typeface="Wingdings" panose="05000000000000000000" pitchFamily="2" charset="2"/>
              <a:buChar char="Ø"/>
            </a:pPr>
            <a:r>
              <a:rPr lang="zh-CN" altLang="en-US" sz="1800" dirty="0">
                <a:solidFill>
                  <a:srgbClr val="333333"/>
                </a:solidFill>
                <a:latin typeface="宋体" panose="02010600030101010101" pitchFamily="2" charset="-122"/>
              </a:rPr>
              <a:t>加密和解密只是一种变换；</a:t>
            </a:r>
            <a:endParaRPr lang="en-US" altLang="zh-CN" sz="1800" dirty="0">
              <a:solidFill>
                <a:srgbClr val="333333"/>
              </a:solidFill>
              <a:latin typeface="宋体" panose="02010600030101010101" pitchFamily="2" charset="-122"/>
            </a:endParaRPr>
          </a:p>
          <a:p>
            <a:pPr marL="342900" indent="-342900">
              <a:buFont typeface="Wingdings" panose="05000000000000000000" pitchFamily="2" charset="2"/>
              <a:buChar char="Ø"/>
            </a:pPr>
            <a:r>
              <a:rPr lang="zh-CN" altLang="en-US" sz="1800" dirty="0">
                <a:solidFill>
                  <a:srgbClr val="333333"/>
                </a:solidFill>
                <a:latin typeface="宋体" panose="02010600030101010101" pitchFamily="2" charset="-122"/>
              </a:rPr>
              <a:t>变换需服从有限消息空间内部的封闭性；</a:t>
            </a:r>
            <a:endParaRPr lang="en-US" altLang="zh-CN" sz="1800" dirty="0">
              <a:solidFill>
                <a:srgbClr val="333333"/>
              </a:solidFill>
              <a:latin typeface="宋体" panose="02010600030101010101" pitchFamily="2" charset="-122"/>
            </a:endParaRPr>
          </a:p>
          <a:p>
            <a:pPr marL="342900" indent="-342900">
              <a:buFont typeface="Wingdings" panose="05000000000000000000" pitchFamily="2" charset="2"/>
              <a:buChar char="Ø"/>
            </a:pPr>
            <a:r>
              <a:rPr lang="zh-CN" altLang="en-US" sz="1800" dirty="0">
                <a:solidFill>
                  <a:srgbClr val="333333"/>
                </a:solidFill>
                <a:latin typeface="宋体" panose="02010600030101010101" pitchFamily="2" charset="-122"/>
              </a:rPr>
              <a:t>密码算法通常运行于具有某些保持封闭性的代数结构的空间中，这种代数结构就是</a:t>
            </a:r>
            <a:r>
              <a:rPr lang="zh-CN" altLang="en-US" sz="1800" b="1" dirty="0">
                <a:solidFill>
                  <a:srgbClr val="333333"/>
                </a:solidFill>
                <a:latin typeface="宋体" panose="02010600030101010101" pitchFamily="2" charset="-122"/>
              </a:rPr>
              <a:t>有限循环群</a:t>
            </a:r>
            <a:r>
              <a:rPr lang="zh-CN" altLang="en-US" sz="1200" dirty="0">
                <a:solidFill>
                  <a:srgbClr val="333333"/>
                </a:solidFill>
                <a:latin typeface="宋体" panose="02010600030101010101" pitchFamily="2" charset="-122"/>
              </a:rPr>
              <a:t>。</a:t>
            </a:r>
            <a:endParaRPr lang="zh-CN" altLang="en-US" sz="1200" dirty="0"/>
          </a:p>
        </p:txBody>
      </p:sp>
      <p:pic>
        <p:nvPicPr>
          <p:cNvPr id="20" name="图片 19"/>
          <p:cNvPicPr>
            <a:picLocks noChangeAspect="1"/>
          </p:cNvPicPr>
          <p:nvPr/>
        </p:nvPicPr>
        <p:blipFill>
          <a:blip r:embed="rId3" cstate="print"/>
          <a:stretch>
            <a:fillRect/>
          </a:stretch>
        </p:blipFill>
        <p:spPr>
          <a:xfrm>
            <a:off x="5943204" y="946298"/>
            <a:ext cx="1736805" cy="3085114"/>
          </a:xfrm>
          <a:prstGeom prst="rect">
            <a:avLst/>
          </a:prstGeom>
        </p:spPr>
      </p:pic>
      <p:sp>
        <p:nvSpPr>
          <p:cNvPr id="4" name="灯片编号占位符 3"/>
          <p:cNvSpPr>
            <a:spLocks noGrp="1"/>
          </p:cNvSpPr>
          <p:nvPr>
            <p:ph type="sldNum" sz="quarter" idx="12"/>
          </p:nvPr>
        </p:nvSpPr>
        <p:spPr/>
        <p:txBody>
          <a:bodyPr/>
          <a:lstStyle/>
          <a:p>
            <a:fld id="{30F294BE-215C-46F4-AD4D-83824C4CA06D}" type="slidenum">
              <a:rPr lang="zh-CN" altLang="en-US" smtClean="0"/>
              <a:pPr/>
              <a:t>48</a:t>
            </a:fld>
            <a:endParaRPr lang="zh-CN" altLang="en-US"/>
          </a:p>
        </p:txBody>
      </p:sp>
    </p:spTree>
    <p:extLst>
      <p:ext uri="{BB962C8B-B14F-4D97-AF65-F5344CB8AC3E}">
        <p14:creationId xmlns:p14="http://schemas.microsoft.com/office/powerpoint/2010/main" val="13729158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en-US" altLang="zh-CN" sz="1800" b="1" dirty="0"/>
                <a:t>ECC</a:t>
              </a:r>
              <a:r>
                <a:rPr lang="zh-CN" altLang="en-US" sz="1800" b="1" dirty="0"/>
                <a:t>椭圆曲线算法</a:t>
              </a:r>
              <a:endPar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1238249" y="802035"/>
            <a:ext cx="6562725" cy="3046988"/>
          </a:xfrm>
          <a:prstGeom prst="rect">
            <a:avLst/>
          </a:prstGeom>
        </p:spPr>
        <p:txBody>
          <a:bodyPr wrap="square">
            <a:spAutoFit/>
          </a:bodyPr>
          <a:lstStyle/>
          <a:p>
            <a:r>
              <a:rPr lang="en-US" altLang="zh-CN" sz="2400" dirty="0">
                <a:solidFill>
                  <a:srgbClr val="333333"/>
                </a:solidFill>
                <a:latin typeface="-apple-system-font"/>
              </a:rPr>
              <a:t>1985</a:t>
            </a:r>
            <a:r>
              <a:rPr lang="zh-CN" altLang="en-US" sz="2400" dirty="0">
                <a:solidFill>
                  <a:srgbClr val="333333"/>
                </a:solidFill>
                <a:latin typeface="宋体" panose="02010600030101010101" pitchFamily="2" charset="-122"/>
              </a:rPr>
              <a:t>年，</a:t>
            </a:r>
            <a:r>
              <a:rPr lang="en-US" altLang="zh-CN" sz="2400" dirty="0">
                <a:solidFill>
                  <a:srgbClr val="333333"/>
                </a:solidFill>
                <a:latin typeface="-apple-system-font"/>
              </a:rPr>
              <a:t>Neal </a:t>
            </a:r>
            <a:r>
              <a:rPr lang="en-US" altLang="zh-CN" sz="2400" dirty="0" err="1">
                <a:solidFill>
                  <a:srgbClr val="333333"/>
                </a:solidFill>
                <a:latin typeface="-apple-system-font"/>
              </a:rPr>
              <a:t>Koblitz</a:t>
            </a:r>
            <a:r>
              <a:rPr lang="zh-CN" altLang="en-US" sz="2400" dirty="0">
                <a:solidFill>
                  <a:srgbClr val="333333"/>
                </a:solidFill>
                <a:latin typeface="宋体" panose="02010600030101010101" pitchFamily="2" charset="-122"/>
              </a:rPr>
              <a:t>和</a:t>
            </a:r>
            <a:r>
              <a:rPr lang="en-US" altLang="zh-CN" sz="2400" dirty="0">
                <a:solidFill>
                  <a:srgbClr val="333333"/>
                </a:solidFill>
                <a:latin typeface="-apple-system-font"/>
              </a:rPr>
              <a:t>Victor </a:t>
            </a:r>
            <a:r>
              <a:rPr lang="en-US" altLang="zh-CN" sz="2400" dirty="0" err="1">
                <a:solidFill>
                  <a:srgbClr val="333333"/>
                </a:solidFill>
                <a:latin typeface="-apple-system-font"/>
              </a:rPr>
              <a:t>S.Miller</a:t>
            </a:r>
            <a:r>
              <a:rPr lang="zh-CN" altLang="en-US" sz="2400" dirty="0">
                <a:solidFill>
                  <a:srgbClr val="333333"/>
                </a:solidFill>
                <a:latin typeface="宋体" panose="02010600030101010101" pitchFamily="2" charset="-122"/>
              </a:rPr>
              <a:t>分别独立提出利用椭圆曲线产生椭圆曲线循环群用于密码学。</a:t>
            </a:r>
            <a:endParaRPr lang="en-US" altLang="zh-CN" sz="2400" dirty="0">
              <a:solidFill>
                <a:srgbClr val="333333"/>
              </a:solidFill>
              <a:latin typeface="宋体" panose="02010600030101010101" pitchFamily="2" charset="-122"/>
            </a:endParaRPr>
          </a:p>
          <a:p>
            <a:endParaRPr lang="en-US" altLang="zh-CN" sz="2400" dirty="0">
              <a:solidFill>
                <a:srgbClr val="333333"/>
              </a:solidFill>
              <a:latin typeface="宋体" panose="02010600030101010101" pitchFamily="2" charset="-122"/>
            </a:endParaRPr>
          </a:p>
          <a:p>
            <a:r>
              <a:rPr lang="zh-CN" altLang="en-US" sz="2400" dirty="0">
                <a:solidFill>
                  <a:srgbClr val="333333"/>
                </a:solidFill>
                <a:latin typeface="宋体" panose="02010600030101010101" pitchFamily="2" charset="-122"/>
              </a:rPr>
              <a:t>构建的就是一个</a:t>
            </a:r>
            <a:r>
              <a:rPr lang="zh-CN" altLang="en-US" sz="2400" b="1" dirty="0">
                <a:solidFill>
                  <a:srgbClr val="333333"/>
                </a:solidFill>
                <a:latin typeface="宋体" panose="02010600030101010101" pitchFamily="2" charset="-122"/>
              </a:rPr>
              <a:t>有限循环群：</a:t>
            </a:r>
            <a:endParaRPr lang="en-US" altLang="zh-CN" sz="2400" b="1" dirty="0">
              <a:solidFill>
                <a:srgbClr val="333333"/>
              </a:solidFill>
              <a:latin typeface="宋体" panose="02010600030101010101" pitchFamily="2" charset="-122"/>
            </a:endParaRPr>
          </a:p>
          <a:p>
            <a:endParaRPr lang="en-US" altLang="zh-CN" sz="2400" dirty="0">
              <a:solidFill>
                <a:srgbClr val="333333"/>
              </a:solidFill>
              <a:latin typeface="宋体" panose="02010600030101010101" pitchFamily="2" charset="-122"/>
            </a:endParaRPr>
          </a:p>
          <a:p>
            <a:pPr marL="342900" indent="-342900">
              <a:buFont typeface="Wingdings" panose="05000000000000000000" pitchFamily="2" charset="2"/>
              <a:buChar char="Ø"/>
            </a:pPr>
            <a:r>
              <a:rPr lang="zh-CN" altLang="en-US" sz="2400" b="1" dirty="0">
                <a:solidFill>
                  <a:srgbClr val="333333"/>
                </a:solidFill>
                <a:latin typeface="宋体" panose="02010600030101010101" pitchFamily="2" charset="-122"/>
              </a:rPr>
              <a:t>群元素</a:t>
            </a:r>
            <a:r>
              <a:rPr lang="zh-CN" altLang="en-US" sz="2400" dirty="0">
                <a:solidFill>
                  <a:srgbClr val="333333"/>
                </a:solidFill>
                <a:latin typeface="宋体" panose="02010600030101010101" pitchFamily="2" charset="-122"/>
              </a:rPr>
              <a:t>为椭圆曲线上的点</a:t>
            </a:r>
            <a:endParaRPr lang="en-US" altLang="zh-CN" sz="2400" dirty="0">
              <a:solidFill>
                <a:srgbClr val="333333"/>
              </a:solidFill>
              <a:latin typeface="宋体" panose="02010600030101010101" pitchFamily="2" charset="-122"/>
            </a:endParaRPr>
          </a:p>
          <a:p>
            <a:pPr marL="342900" indent="-342900">
              <a:buFont typeface="Wingdings" panose="05000000000000000000" pitchFamily="2" charset="2"/>
              <a:buChar char="Ø"/>
            </a:pPr>
            <a:r>
              <a:rPr lang="zh-CN" altLang="en-US" sz="2400" b="1" dirty="0">
                <a:solidFill>
                  <a:srgbClr val="333333"/>
                </a:solidFill>
                <a:latin typeface="宋体" panose="02010600030101010101" pitchFamily="2" charset="-122"/>
              </a:rPr>
              <a:t>群操作主要</a:t>
            </a:r>
            <a:r>
              <a:rPr lang="zh-CN" altLang="en-US" sz="2400" dirty="0">
                <a:solidFill>
                  <a:srgbClr val="333333"/>
                </a:solidFill>
                <a:latin typeface="宋体" panose="02010600030101010101" pitchFamily="2" charset="-122"/>
              </a:rPr>
              <a:t>为“</a:t>
            </a:r>
            <a:r>
              <a:rPr lang="en-US" altLang="zh-CN" sz="2400" dirty="0">
                <a:solidFill>
                  <a:srgbClr val="333333"/>
                </a:solidFill>
                <a:latin typeface="宋体" panose="02010600030101010101" pitchFamily="2" charset="-122"/>
              </a:rPr>
              <a:t>+</a:t>
            </a:r>
            <a:r>
              <a:rPr lang="zh-CN" altLang="en-US" sz="2400" dirty="0">
                <a:solidFill>
                  <a:srgbClr val="333333"/>
                </a:solidFill>
                <a:latin typeface="宋体" panose="02010600030101010101" pitchFamily="2" charset="-122"/>
              </a:rPr>
              <a:t>”</a:t>
            </a:r>
            <a:endParaRPr lang="zh-CN" altLang="en-US" sz="2400" dirty="0"/>
          </a:p>
        </p:txBody>
      </p:sp>
      <p:sp>
        <p:nvSpPr>
          <p:cNvPr id="4" name="灯片编号占位符 3"/>
          <p:cNvSpPr>
            <a:spLocks noGrp="1"/>
          </p:cNvSpPr>
          <p:nvPr>
            <p:ph type="sldNum" sz="quarter" idx="12"/>
          </p:nvPr>
        </p:nvSpPr>
        <p:spPr/>
        <p:txBody>
          <a:bodyPr/>
          <a:lstStyle/>
          <a:p>
            <a:fld id="{30F294BE-215C-46F4-AD4D-83824C4CA06D}" type="slidenum">
              <a:rPr lang="zh-CN" altLang="en-US" smtClean="0"/>
              <a:pPr/>
              <a:t>49</a:t>
            </a:fld>
            <a:endParaRPr lang="zh-CN" altLang="en-US"/>
          </a:p>
        </p:txBody>
      </p:sp>
    </p:spTree>
    <p:extLst>
      <p:ext uri="{BB962C8B-B14F-4D97-AF65-F5344CB8AC3E}">
        <p14:creationId xmlns:p14="http://schemas.microsoft.com/office/powerpoint/2010/main" val="35541556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区块结构</a:t>
              </a:r>
              <a:r>
                <a:rPr lang="en-US" altLang="zh-CN" sz="1800" dirty="0"/>
                <a:t>-</a:t>
              </a:r>
              <a:r>
                <a:rPr lang="zh-CN" altLang="zh-CN" sz="1800" dirty="0"/>
                <a:t>区块头</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graphicFrame>
        <p:nvGraphicFramePr>
          <p:cNvPr id="2" name="表格 1"/>
          <p:cNvGraphicFramePr>
            <a:graphicFrameLocks noGrp="1"/>
          </p:cNvGraphicFramePr>
          <p:nvPr>
            <p:extLst>
              <p:ext uri="{D42A27DB-BD31-4B8C-83A1-F6EECF244321}">
                <p14:modId xmlns:p14="http://schemas.microsoft.com/office/powerpoint/2010/main" val="695971442"/>
              </p:ext>
            </p:extLst>
          </p:nvPr>
        </p:nvGraphicFramePr>
        <p:xfrm>
          <a:off x="712726" y="1373667"/>
          <a:ext cx="7643874" cy="2827015"/>
        </p:xfrm>
        <a:graphic>
          <a:graphicData uri="http://schemas.openxmlformats.org/drawingml/2006/table">
            <a:tbl>
              <a:tblPr firstRow="1" firstCol="1" bandRow="1">
                <a:tableStyleId>{5C22544A-7EE6-4342-B048-85BDC9FD1C3A}</a:tableStyleId>
              </a:tblPr>
              <a:tblGrid>
                <a:gridCol w="1183072">
                  <a:extLst>
                    <a:ext uri="{9D8B030D-6E8A-4147-A177-3AD203B41FA5}">
                      <a16:colId xmlns="" xmlns:a16="http://schemas.microsoft.com/office/drawing/2014/main" val="20000"/>
                    </a:ext>
                  </a:extLst>
                </a:gridCol>
                <a:gridCol w="3551136">
                  <a:extLst>
                    <a:ext uri="{9D8B030D-6E8A-4147-A177-3AD203B41FA5}">
                      <a16:colId xmlns="" xmlns:a16="http://schemas.microsoft.com/office/drawing/2014/main" val="20001"/>
                    </a:ext>
                  </a:extLst>
                </a:gridCol>
                <a:gridCol w="1992593">
                  <a:extLst>
                    <a:ext uri="{9D8B030D-6E8A-4147-A177-3AD203B41FA5}">
                      <a16:colId xmlns="" xmlns:a16="http://schemas.microsoft.com/office/drawing/2014/main" val="20002"/>
                    </a:ext>
                  </a:extLst>
                </a:gridCol>
                <a:gridCol w="917073">
                  <a:extLst>
                    <a:ext uri="{9D8B030D-6E8A-4147-A177-3AD203B41FA5}">
                      <a16:colId xmlns="" xmlns:a16="http://schemas.microsoft.com/office/drawing/2014/main" val="20003"/>
                    </a:ext>
                  </a:extLst>
                </a:gridCol>
              </a:tblGrid>
              <a:tr h="275602">
                <a:tc>
                  <a:txBody>
                    <a:bodyPr/>
                    <a:lstStyle/>
                    <a:p>
                      <a:pPr algn="just">
                        <a:lnSpc>
                          <a:spcPct val="150000"/>
                        </a:lnSpc>
                        <a:spcAft>
                          <a:spcPts val="0"/>
                        </a:spcAft>
                      </a:pPr>
                      <a:r>
                        <a:rPr lang="zh-CN" sz="1400" kern="100" dirty="0">
                          <a:effectLst/>
                        </a:rPr>
                        <a:t>数据项</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3711" marR="103711" marT="0" marB="0"/>
                </a:tc>
                <a:tc>
                  <a:txBody>
                    <a:bodyPr/>
                    <a:lstStyle/>
                    <a:p>
                      <a:pPr algn="just">
                        <a:lnSpc>
                          <a:spcPct val="150000"/>
                        </a:lnSpc>
                        <a:spcAft>
                          <a:spcPts val="0"/>
                        </a:spcAft>
                      </a:pPr>
                      <a:r>
                        <a:rPr lang="zh-CN" sz="1400" kern="100" dirty="0">
                          <a:effectLst/>
                        </a:rPr>
                        <a:t>说明</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3711" marR="103711" marT="0" marB="0"/>
                </a:tc>
                <a:tc>
                  <a:txBody>
                    <a:bodyPr/>
                    <a:lstStyle/>
                    <a:p>
                      <a:pPr marL="0" algn="just" defTabSz="685800" rtl="0" eaLnBrk="1" latinLnBrk="0" hangingPunct="1">
                        <a:lnSpc>
                          <a:spcPct val="150000"/>
                        </a:lnSpc>
                        <a:spcAft>
                          <a:spcPts val="0"/>
                        </a:spcAft>
                      </a:pPr>
                      <a:r>
                        <a:rPr lang="zh-CN" sz="1400" b="1" kern="100" dirty="0">
                          <a:solidFill>
                            <a:schemeClr val="lt1"/>
                          </a:solidFill>
                          <a:effectLst/>
                          <a:latin typeface="+mn-lt"/>
                          <a:ea typeface="+mn-ea"/>
                          <a:cs typeface="+mn-cs"/>
                        </a:rPr>
                        <a:t>更新时间</a:t>
                      </a:r>
                    </a:p>
                  </a:txBody>
                  <a:tcPr marL="103711" marR="103711" marT="0" marB="0"/>
                </a:tc>
                <a:tc>
                  <a:txBody>
                    <a:bodyPr/>
                    <a:lstStyle/>
                    <a:p>
                      <a:pPr algn="just">
                        <a:lnSpc>
                          <a:spcPct val="150000"/>
                        </a:lnSpc>
                        <a:spcAft>
                          <a:spcPts val="0"/>
                        </a:spcAft>
                      </a:pPr>
                      <a:r>
                        <a:rPr lang="zh-CN" sz="1400" kern="100">
                          <a:effectLst/>
                        </a:rPr>
                        <a:t>大小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3711" marR="103711" marT="0" marB="0"/>
                </a:tc>
                <a:extLst>
                  <a:ext uri="{0D108BD9-81ED-4DB2-BD59-A6C34878D82A}">
                    <a16:rowId xmlns="" xmlns:a16="http://schemas.microsoft.com/office/drawing/2014/main" val="10000"/>
                  </a:ext>
                </a:extLst>
              </a:tr>
              <a:tr h="586735">
                <a:tc>
                  <a:txBody>
                    <a:bodyPr/>
                    <a:lstStyle/>
                    <a:p>
                      <a:pPr algn="just">
                        <a:lnSpc>
                          <a:spcPct val="150000"/>
                        </a:lnSpc>
                        <a:spcAft>
                          <a:spcPts val="0"/>
                        </a:spcAft>
                      </a:pPr>
                      <a:r>
                        <a:rPr lang="en-US" sz="1400" kern="100">
                          <a:effectLst/>
                        </a:rPr>
                        <a:t>Version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3711" marR="103711" marT="0" marB="0" anchor="ctr"/>
                </a:tc>
                <a:tc>
                  <a:txBody>
                    <a:bodyPr/>
                    <a:lstStyle/>
                    <a:p>
                      <a:pPr algn="just">
                        <a:lnSpc>
                          <a:spcPct val="150000"/>
                        </a:lnSpc>
                        <a:spcAft>
                          <a:spcPts val="0"/>
                        </a:spcAft>
                      </a:pPr>
                      <a:r>
                        <a:rPr lang="zh-CN" sz="1400" kern="100" dirty="0">
                          <a:effectLst/>
                        </a:rPr>
                        <a:t>版本号，表示本区块遵守的验证规则</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3711" marR="103711" marT="0" marB="0" anchor="ctr"/>
                </a:tc>
                <a:tc>
                  <a:txBody>
                    <a:bodyPr/>
                    <a:lstStyle/>
                    <a:p>
                      <a:pPr marL="0" algn="just" defTabSz="685800" rtl="0" eaLnBrk="1" latinLnBrk="0" hangingPunct="1">
                        <a:lnSpc>
                          <a:spcPct val="150000"/>
                        </a:lnSpc>
                        <a:spcAft>
                          <a:spcPts val="0"/>
                        </a:spcAft>
                      </a:pPr>
                      <a:r>
                        <a:rPr lang="zh-CN" altLang="en-US" sz="1400" kern="100" dirty="0">
                          <a:solidFill>
                            <a:schemeClr val="dk1"/>
                          </a:solidFill>
                          <a:effectLst/>
                          <a:latin typeface="+mn-lt"/>
                          <a:ea typeface="+mn-ea"/>
                          <a:cs typeface="+mn-cs"/>
                        </a:rPr>
                        <a:t>当版本升级时</a:t>
                      </a:r>
                      <a:endParaRPr lang="zh-CN" sz="1400" kern="100" dirty="0">
                        <a:solidFill>
                          <a:schemeClr val="dk1"/>
                        </a:solidFill>
                        <a:effectLst/>
                        <a:latin typeface="+mn-lt"/>
                        <a:ea typeface="+mn-ea"/>
                        <a:cs typeface="+mn-cs"/>
                      </a:endParaRPr>
                    </a:p>
                  </a:txBody>
                  <a:tcPr marL="103711" marR="103711" marT="0" marB="0"/>
                </a:tc>
                <a:tc>
                  <a:txBody>
                    <a:bodyPr/>
                    <a:lstStyle/>
                    <a:p>
                      <a:pPr algn="just">
                        <a:lnSpc>
                          <a:spcPct val="150000"/>
                        </a:lnSpc>
                        <a:spcAft>
                          <a:spcPts val="0"/>
                        </a:spcAft>
                      </a:pPr>
                      <a:r>
                        <a:rPr lang="en-US" sz="1400" kern="100">
                          <a:effectLst/>
                        </a:rPr>
                        <a:t>4 </a:t>
                      </a:r>
                      <a:r>
                        <a:rPr lang="zh-CN" sz="1400" kern="100">
                          <a:effectLst/>
                        </a:rPr>
                        <a:t>字节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3711" marR="103711" marT="0" marB="0" anchor="ctr"/>
                </a:tc>
                <a:extLst>
                  <a:ext uri="{0D108BD9-81ED-4DB2-BD59-A6C34878D82A}">
                    <a16:rowId xmlns="" xmlns:a16="http://schemas.microsoft.com/office/drawing/2014/main" val="10001"/>
                  </a:ext>
                </a:extLst>
              </a:tr>
              <a:tr h="278964">
                <a:tc>
                  <a:txBody>
                    <a:bodyPr/>
                    <a:lstStyle/>
                    <a:p>
                      <a:pPr algn="just">
                        <a:lnSpc>
                          <a:spcPct val="150000"/>
                        </a:lnSpc>
                        <a:spcAft>
                          <a:spcPts val="0"/>
                        </a:spcAft>
                      </a:pPr>
                      <a:r>
                        <a:rPr lang="en-US" sz="1400" kern="100">
                          <a:effectLst/>
                        </a:rPr>
                        <a:t>Prev-block</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3711" marR="103711" marT="0" marB="0" anchor="ctr"/>
                </a:tc>
                <a:tc>
                  <a:txBody>
                    <a:bodyPr/>
                    <a:lstStyle/>
                    <a:p>
                      <a:pPr algn="just">
                        <a:lnSpc>
                          <a:spcPct val="150000"/>
                        </a:lnSpc>
                        <a:spcAft>
                          <a:spcPts val="0"/>
                        </a:spcAft>
                      </a:pPr>
                      <a:r>
                        <a:rPr lang="zh-CN" sz="1400" kern="100">
                          <a:effectLst/>
                        </a:rPr>
                        <a:t>引用区块链中父区块的哈希值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3711" marR="103711" marT="0" marB="0" anchor="ctr"/>
                </a:tc>
                <a:tc>
                  <a:txBody>
                    <a:bodyPr/>
                    <a:lstStyle/>
                    <a:p>
                      <a:pPr marL="0" algn="just" defTabSz="685800" rtl="0" eaLnBrk="1" latinLnBrk="0" hangingPunct="1">
                        <a:lnSpc>
                          <a:spcPct val="150000"/>
                        </a:lnSpc>
                        <a:spcAft>
                          <a:spcPts val="0"/>
                        </a:spcAft>
                      </a:pPr>
                      <a:r>
                        <a:rPr lang="zh-CN" altLang="en-US" sz="1400" kern="100" dirty="0">
                          <a:solidFill>
                            <a:schemeClr val="dk1"/>
                          </a:solidFill>
                          <a:effectLst/>
                          <a:latin typeface="+mn-lt"/>
                          <a:ea typeface="+mn-ea"/>
                          <a:cs typeface="+mn-cs"/>
                        </a:rPr>
                        <a:t>当</a:t>
                      </a:r>
                      <a:r>
                        <a:rPr lang="zh-CN" sz="1400" kern="100" dirty="0">
                          <a:solidFill>
                            <a:schemeClr val="dk1"/>
                          </a:solidFill>
                          <a:effectLst/>
                          <a:latin typeface="+mn-lt"/>
                          <a:ea typeface="+mn-ea"/>
                          <a:cs typeface="+mn-cs"/>
                        </a:rPr>
                        <a:t>创建一个新区块时</a:t>
                      </a:r>
                    </a:p>
                  </a:txBody>
                  <a:tcPr marL="103711" marR="103711" marT="0" marB="0"/>
                </a:tc>
                <a:tc>
                  <a:txBody>
                    <a:bodyPr/>
                    <a:lstStyle/>
                    <a:p>
                      <a:pPr algn="just">
                        <a:lnSpc>
                          <a:spcPct val="150000"/>
                        </a:lnSpc>
                        <a:spcAft>
                          <a:spcPts val="0"/>
                        </a:spcAft>
                      </a:pPr>
                      <a:r>
                        <a:rPr lang="en-US" sz="1400" kern="100">
                          <a:effectLst/>
                        </a:rPr>
                        <a:t>32 </a:t>
                      </a:r>
                      <a:r>
                        <a:rPr lang="zh-CN" sz="1400" kern="100">
                          <a:effectLst/>
                        </a:rPr>
                        <a:t>字节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3711" marR="103711" marT="0" marB="0" anchor="ctr"/>
                </a:tc>
                <a:extLst>
                  <a:ext uri="{0D108BD9-81ED-4DB2-BD59-A6C34878D82A}">
                    <a16:rowId xmlns="" xmlns:a16="http://schemas.microsoft.com/office/drawing/2014/main" val="10002"/>
                  </a:ext>
                </a:extLst>
              </a:tr>
              <a:tr h="278964">
                <a:tc>
                  <a:txBody>
                    <a:bodyPr/>
                    <a:lstStyle/>
                    <a:p>
                      <a:pPr algn="just">
                        <a:lnSpc>
                          <a:spcPct val="150000"/>
                        </a:lnSpc>
                        <a:spcAft>
                          <a:spcPts val="0"/>
                        </a:spcAft>
                      </a:pPr>
                      <a:r>
                        <a:rPr lang="en-US" sz="1400" kern="100">
                          <a:effectLst/>
                        </a:rPr>
                        <a:t>Bits</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3711" marR="103711" marT="0" marB="0" anchor="ctr"/>
                </a:tc>
                <a:tc>
                  <a:txBody>
                    <a:bodyPr/>
                    <a:lstStyle/>
                    <a:p>
                      <a:pPr algn="just">
                        <a:lnSpc>
                          <a:spcPct val="150000"/>
                        </a:lnSpc>
                        <a:spcAft>
                          <a:spcPts val="0"/>
                        </a:spcAft>
                      </a:pPr>
                      <a:r>
                        <a:rPr lang="zh-CN" sz="1400" kern="100">
                          <a:effectLst/>
                        </a:rPr>
                        <a:t>压缩格式的当前目标哈希值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3711" marR="103711" marT="0" marB="0" anchor="ctr"/>
                </a:tc>
                <a:tc>
                  <a:txBody>
                    <a:bodyPr/>
                    <a:lstStyle/>
                    <a:p>
                      <a:pPr marL="0" algn="just" defTabSz="685800" rtl="0" eaLnBrk="1" latinLnBrk="0" hangingPunct="1">
                        <a:lnSpc>
                          <a:spcPct val="150000"/>
                        </a:lnSpc>
                        <a:spcAft>
                          <a:spcPts val="0"/>
                        </a:spcAft>
                      </a:pPr>
                      <a:r>
                        <a:rPr lang="zh-CN" sz="1400" kern="100" dirty="0">
                          <a:solidFill>
                            <a:schemeClr val="dk1"/>
                          </a:solidFill>
                          <a:effectLst/>
                          <a:latin typeface="+mn-lt"/>
                          <a:ea typeface="+mn-ea"/>
                          <a:cs typeface="+mn-cs"/>
                        </a:rPr>
                        <a:t>当挖矿难度调整时</a:t>
                      </a:r>
                    </a:p>
                  </a:txBody>
                  <a:tcPr marL="103711" marR="103711" marT="0" marB="0"/>
                </a:tc>
                <a:tc>
                  <a:txBody>
                    <a:bodyPr/>
                    <a:lstStyle/>
                    <a:p>
                      <a:pPr algn="just">
                        <a:lnSpc>
                          <a:spcPct val="150000"/>
                        </a:lnSpc>
                        <a:spcAft>
                          <a:spcPts val="0"/>
                        </a:spcAft>
                      </a:pPr>
                      <a:r>
                        <a:rPr lang="en-US" sz="1400" kern="100">
                          <a:effectLst/>
                        </a:rPr>
                        <a:t>4 </a:t>
                      </a:r>
                      <a:r>
                        <a:rPr lang="zh-CN" sz="1400" kern="100">
                          <a:effectLst/>
                        </a:rPr>
                        <a:t>字节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3711" marR="103711" marT="0" marB="0" anchor="ctr"/>
                </a:tc>
                <a:extLst>
                  <a:ext uri="{0D108BD9-81ED-4DB2-BD59-A6C34878D82A}">
                    <a16:rowId xmlns="" xmlns:a16="http://schemas.microsoft.com/office/drawing/2014/main" val="10003"/>
                  </a:ext>
                </a:extLst>
              </a:tr>
              <a:tr h="278964">
                <a:tc>
                  <a:txBody>
                    <a:bodyPr/>
                    <a:lstStyle/>
                    <a:p>
                      <a:pPr algn="just">
                        <a:lnSpc>
                          <a:spcPct val="150000"/>
                        </a:lnSpc>
                        <a:spcAft>
                          <a:spcPts val="0"/>
                        </a:spcAft>
                      </a:pPr>
                      <a:r>
                        <a:rPr lang="en-US" sz="1400" kern="100">
                          <a:effectLst/>
                        </a:rPr>
                        <a:t>Nonce</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3711" marR="103711" marT="0" marB="0" anchor="ctr"/>
                </a:tc>
                <a:tc>
                  <a:txBody>
                    <a:bodyPr/>
                    <a:lstStyle/>
                    <a:p>
                      <a:pPr algn="just">
                        <a:lnSpc>
                          <a:spcPct val="150000"/>
                        </a:lnSpc>
                        <a:spcAft>
                          <a:spcPts val="0"/>
                        </a:spcAft>
                      </a:pPr>
                      <a:r>
                        <a:rPr lang="en-US" sz="1400" kern="100" dirty="0">
                          <a:effectLst/>
                        </a:rPr>
                        <a:t>32</a:t>
                      </a:r>
                      <a:r>
                        <a:rPr lang="zh-CN" sz="1400" kern="100" dirty="0">
                          <a:effectLst/>
                        </a:rPr>
                        <a:t>位数字</a:t>
                      </a:r>
                      <a:r>
                        <a:rPr lang="en-US" sz="1400" kern="100" dirty="0">
                          <a:effectLst/>
                        </a:rPr>
                        <a:t> (</a:t>
                      </a:r>
                      <a:r>
                        <a:rPr lang="zh-CN" sz="1400" kern="100" dirty="0">
                          <a:effectLst/>
                        </a:rPr>
                        <a:t>从</a:t>
                      </a:r>
                      <a:r>
                        <a:rPr lang="en-US" sz="1400" kern="100" dirty="0">
                          <a:effectLst/>
                        </a:rPr>
                        <a:t>0</a:t>
                      </a:r>
                      <a:r>
                        <a:rPr lang="zh-CN" sz="1400" kern="100" dirty="0">
                          <a:effectLst/>
                        </a:rPr>
                        <a:t>开始</a:t>
                      </a:r>
                      <a:r>
                        <a:rPr lang="en-US" sz="14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3711" marR="103711" marT="0" marB="0" anchor="ctr"/>
                </a:tc>
                <a:tc>
                  <a:txBody>
                    <a:bodyPr/>
                    <a:lstStyle/>
                    <a:p>
                      <a:pPr marL="0" algn="just" defTabSz="685800" rtl="0" eaLnBrk="1" latinLnBrk="0" hangingPunct="1">
                        <a:lnSpc>
                          <a:spcPct val="150000"/>
                        </a:lnSpc>
                        <a:spcAft>
                          <a:spcPts val="0"/>
                        </a:spcAft>
                      </a:pPr>
                      <a:r>
                        <a:rPr lang="zh-CN" altLang="en-US" sz="1400" kern="100" dirty="0">
                          <a:solidFill>
                            <a:schemeClr val="dk1"/>
                          </a:solidFill>
                          <a:effectLst/>
                          <a:latin typeface="+mn-lt"/>
                          <a:ea typeface="+mn-ea"/>
                          <a:cs typeface="+mn-cs"/>
                        </a:rPr>
                        <a:t>共识过程不断更新</a:t>
                      </a:r>
                      <a:endParaRPr lang="zh-CN" sz="1400" kern="100" dirty="0">
                        <a:solidFill>
                          <a:schemeClr val="dk1"/>
                        </a:solidFill>
                        <a:effectLst/>
                        <a:latin typeface="+mn-lt"/>
                        <a:ea typeface="+mn-ea"/>
                        <a:cs typeface="+mn-cs"/>
                      </a:endParaRPr>
                    </a:p>
                  </a:txBody>
                  <a:tcPr marL="103711" marR="103711" marT="0" marB="0"/>
                </a:tc>
                <a:tc>
                  <a:txBody>
                    <a:bodyPr/>
                    <a:lstStyle/>
                    <a:p>
                      <a:pPr algn="just">
                        <a:lnSpc>
                          <a:spcPct val="150000"/>
                        </a:lnSpc>
                        <a:spcAft>
                          <a:spcPts val="0"/>
                        </a:spcAft>
                      </a:pPr>
                      <a:r>
                        <a:rPr lang="en-US" sz="1400" kern="100">
                          <a:effectLst/>
                        </a:rPr>
                        <a:t>4</a:t>
                      </a:r>
                      <a:r>
                        <a:rPr lang="zh-CN" sz="1400" kern="100">
                          <a:effectLst/>
                        </a:rPr>
                        <a:t>字节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3711" marR="103711" marT="0" marB="0" anchor="ctr"/>
                </a:tc>
                <a:extLst>
                  <a:ext uri="{0D108BD9-81ED-4DB2-BD59-A6C34878D82A}">
                    <a16:rowId xmlns="" xmlns:a16="http://schemas.microsoft.com/office/drawing/2014/main" val="10004"/>
                  </a:ext>
                </a:extLst>
              </a:tr>
              <a:tr h="278964">
                <a:tc>
                  <a:txBody>
                    <a:bodyPr/>
                    <a:lstStyle/>
                    <a:p>
                      <a:pPr algn="just">
                        <a:lnSpc>
                          <a:spcPct val="150000"/>
                        </a:lnSpc>
                        <a:spcAft>
                          <a:spcPts val="0"/>
                        </a:spcAft>
                      </a:pPr>
                      <a:r>
                        <a:rPr lang="en-US" sz="1400" kern="100">
                          <a:effectLst/>
                        </a:rPr>
                        <a:t>Merkle-root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3711" marR="103711" marT="0" marB="0" anchor="ctr"/>
                </a:tc>
                <a:tc>
                  <a:txBody>
                    <a:bodyPr/>
                    <a:lstStyle/>
                    <a:p>
                      <a:pPr algn="just">
                        <a:lnSpc>
                          <a:spcPct val="150000"/>
                        </a:lnSpc>
                        <a:spcAft>
                          <a:spcPts val="0"/>
                        </a:spcAft>
                      </a:pPr>
                      <a:r>
                        <a:rPr lang="zh-CN" sz="1400" kern="100">
                          <a:effectLst/>
                        </a:rPr>
                        <a:t>基于一个区块中所有交易的哈希值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3711" marR="103711" marT="0" marB="0" anchor="ctr"/>
                </a:tc>
                <a:tc>
                  <a:txBody>
                    <a:bodyPr/>
                    <a:lstStyle/>
                    <a:p>
                      <a:pPr marL="0" algn="just" defTabSz="685800" rtl="0" eaLnBrk="1" latinLnBrk="0" hangingPunct="1">
                        <a:lnSpc>
                          <a:spcPct val="150000"/>
                        </a:lnSpc>
                        <a:spcAft>
                          <a:spcPts val="0"/>
                        </a:spcAft>
                      </a:pPr>
                      <a:r>
                        <a:rPr lang="zh-CN" altLang="en-US" sz="1400" kern="100" dirty="0">
                          <a:solidFill>
                            <a:schemeClr val="dk1"/>
                          </a:solidFill>
                          <a:effectLst/>
                          <a:latin typeface="+mn-lt"/>
                          <a:ea typeface="+mn-ea"/>
                          <a:cs typeface="+mn-cs"/>
                        </a:rPr>
                        <a:t>当交易列表发生变化时</a:t>
                      </a:r>
                      <a:endParaRPr lang="zh-CN" sz="1400" kern="100" dirty="0">
                        <a:solidFill>
                          <a:schemeClr val="dk1"/>
                        </a:solidFill>
                        <a:effectLst/>
                        <a:latin typeface="+mn-lt"/>
                        <a:ea typeface="+mn-ea"/>
                        <a:cs typeface="+mn-cs"/>
                      </a:endParaRPr>
                    </a:p>
                  </a:txBody>
                  <a:tcPr marL="103711" marR="103711" marT="0" marB="0"/>
                </a:tc>
                <a:tc>
                  <a:txBody>
                    <a:bodyPr/>
                    <a:lstStyle/>
                    <a:p>
                      <a:pPr algn="just">
                        <a:lnSpc>
                          <a:spcPct val="150000"/>
                        </a:lnSpc>
                        <a:spcAft>
                          <a:spcPts val="0"/>
                        </a:spcAft>
                      </a:pPr>
                      <a:r>
                        <a:rPr lang="en-US" sz="1400" kern="100">
                          <a:effectLst/>
                        </a:rPr>
                        <a:t>32 </a:t>
                      </a:r>
                      <a:r>
                        <a:rPr lang="zh-CN" sz="1400" kern="100">
                          <a:effectLst/>
                        </a:rPr>
                        <a:t>字节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3711" marR="103711" marT="0" marB="0" anchor="ctr"/>
                </a:tc>
                <a:extLst>
                  <a:ext uri="{0D108BD9-81ED-4DB2-BD59-A6C34878D82A}">
                    <a16:rowId xmlns="" xmlns:a16="http://schemas.microsoft.com/office/drawing/2014/main" val="10005"/>
                  </a:ext>
                </a:extLst>
              </a:tr>
              <a:tr h="586735">
                <a:tc>
                  <a:txBody>
                    <a:bodyPr/>
                    <a:lstStyle/>
                    <a:p>
                      <a:pPr algn="just">
                        <a:lnSpc>
                          <a:spcPct val="150000"/>
                        </a:lnSpc>
                        <a:spcAft>
                          <a:spcPts val="0"/>
                        </a:spcAft>
                      </a:pPr>
                      <a:r>
                        <a:rPr lang="en-US" sz="1400" kern="100">
                          <a:effectLst/>
                        </a:rPr>
                        <a:t>Timestamp</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03711" marR="103711" marT="0" marB="0" anchor="ctr"/>
                </a:tc>
                <a:tc>
                  <a:txBody>
                    <a:bodyPr/>
                    <a:lstStyle/>
                    <a:p>
                      <a:pPr algn="just">
                        <a:lnSpc>
                          <a:spcPct val="150000"/>
                        </a:lnSpc>
                        <a:spcAft>
                          <a:spcPts val="0"/>
                        </a:spcAft>
                      </a:pPr>
                      <a:r>
                        <a:rPr lang="zh-CN" sz="1400" kern="100" dirty="0">
                          <a:effectLst/>
                        </a:rPr>
                        <a:t>该区块产生的近似时间，精确到秒的</a:t>
                      </a:r>
                      <a:r>
                        <a:rPr lang="en-US" sz="1400" kern="100" dirty="0">
                          <a:effectLst/>
                        </a:rPr>
                        <a:t>Unix</a:t>
                      </a:r>
                      <a:r>
                        <a:rPr lang="zh-CN" sz="1400" kern="100" dirty="0">
                          <a:effectLst/>
                        </a:rPr>
                        <a:t>时间戳</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3711" marR="103711" marT="0" marB="0" anchor="ctr"/>
                </a:tc>
                <a:tc>
                  <a:txBody>
                    <a:bodyPr/>
                    <a:lstStyle/>
                    <a:p>
                      <a:pPr marL="0" algn="just" defTabSz="685800" rtl="0" eaLnBrk="1" latinLnBrk="0" hangingPunct="1">
                        <a:lnSpc>
                          <a:spcPct val="150000"/>
                        </a:lnSpc>
                        <a:spcAft>
                          <a:spcPts val="0"/>
                        </a:spcAft>
                      </a:pPr>
                      <a:r>
                        <a:rPr lang="zh-CN" altLang="en-US" sz="1400" kern="100" dirty="0">
                          <a:solidFill>
                            <a:schemeClr val="dk1"/>
                          </a:solidFill>
                          <a:effectLst/>
                          <a:latin typeface="+mn-lt"/>
                          <a:ea typeface="+mn-ea"/>
                          <a:cs typeface="+mn-cs"/>
                        </a:rPr>
                        <a:t>当初始构建区块时</a:t>
                      </a:r>
                      <a:endParaRPr lang="zh-CN" sz="1400" kern="100" dirty="0">
                        <a:solidFill>
                          <a:schemeClr val="dk1"/>
                        </a:solidFill>
                        <a:effectLst/>
                        <a:latin typeface="+mn-lt"/>
                        <a:ea typeface="+mn-ea"/>
                        <a:cs typeface="+mn-cs"/>
                      </a:endParaRPr>
                    </a:p>
                  </a:txBody>
                  <a:tcPr marL="103711" marR="103711" marT="0" marB="0"/>
                </a:tc>
                <a:tc>
                  <a:txBody>
                    <a:bodyPr/>
                    <a:lstStyle/>
                    <a:p>
                      <a:pPr algn="just">
                        <a:lnSpc>
                          <a:spcPct val="150000"/>
                        </a:lnSpc>
                        <a:spcAft>
                          <a:spcPts val="0"/>
                        </a:spcAft>
                      </a:pPr>
                      <a:r>
                        <a:rPr lang="en-US" sz="1400" kern="100" dirty="0">
                          <a:effectLst/>
                        </a:rPr>
                        <a:t>4</a:t>
                      </a:r>
                      <a:r>
                        <a:rPr lang="zh-CN" sz="1400" kern="100" dirty="0">
                          <a:effectLst/>
                        </a:rPr>
                        <a:t>字节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3711" marR="103711" marT="0" marB="0" anchor="ctr"/>
                </a:tc>
                <a:extLst>
                  <a:ext uri="{0D108BD9-81ED-4DB2-BD59-A6C34878D82A}">
                    <a16:rowId xmlns="" xmlns:a16="http://schemas.microsoft.com/office/drawing/2014/main" val="10006"/>
                  </a:ext>
                </a:extLst>
              </a:tr>
            </a:tbl>
          </a:graphicData>
        </a:graphic>
      </p:graphicFrame>
      <p:sp>
        <p:nvSpPr>
          <p:cNvPr id="4" name="灯片编号占位符 3"/>
          <p:cNvSpPr>
            <a:spLocks noGrp="1"/>
          </p:cNvSpPr>
          <p:nvPr>
            <p:ph type="sldNum" sz="quarter" idx="12"/>
          </p:nvPr>
        </p:nvSpPr>
        <p:spPr/>
        <p:txBody>
          <a:bodyPr/>
          <a:lstStyle/>
          <a:p>
            <a:fld id="{30F294BE-215C-46F4-AD4D-83824C4CA06D}" type="slidenum">
              <a:rPr lang="zh-CN" altLang="en-US" smtClean="0"/>
              <a:pPr/>
              <a:t>5</a:t>
            </a:fld>
            <a:endParaRPr lang="zh-CN" altLang="en-US"/>
          </a:p>
        </p:txBody>
      </p:sp>
    </p:spTree>
    <p:extLst>
      <p:ext uri="{BB962C8B-B14F-4D97-AF65-F5344CB8AC3E}">
        <p14:creationId xmlns:p14="http://schemas.microsoft.com/office/powerpoint/2010/main" val="6176777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en-US" altLang="zh-CN" sz="1800" b="1" dirty="0"/>
                <a:t>ECC</a:t>
              </a:r>
              <a:r>
                <a:rPr lang="zh-CN" altLang="en-US" sz="1800" b="1" dirty="0"/>
                <a:t>椭圆曲线算法</a:t>
              </a:r>
              <a:endPar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1146745" y="4040328"/>
            <a:ext cx="1082348" cy="307777"/>
          </a:xfrm>
          <a:prstGeom prst="rect">
            <a:avLst/>
          </a:prstGeom>
        </p:spPr>
        <p:txBody>
          <a:bodyPr wrap="none">
            <a:spAutoFit/>
          </a:bodyPr>
          <a:lstStyle/>
          <a:p>
            <a:r>
              <a:rPr lang="zh-CN" altLang="zh-CN" sz="1400"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仿宋" panose="02010609060101010101" pitchFamily="49" charset="-122"/>
                <a:cs typeface="Times New Roman" panose="02020603050405020304" pitchFamily="18" charset="0"/>
              </a:rPr>
              <a:t>加</a:t>
            </a:r>
            <a:r>
              <a:rPr lang="zh-CN" altLang="zh-CN" sz="1400" dirty="0">
                <a:latin typeface="Times New Roman" panose="02020603050405020304" pitchFamily="18" charset="0"/>
                <a:ea typeface="仿宋" panose="02010609060101010101" pitchFamily="49" charset="-122"/>
                <a:cs typeface="Times New Roman" panose="02020603050405020304" pitchFamily="18" charset="0"/>
              </a:rPr>
              <a:t>”运算</a:t>
            </a:r>
            <a:endParaRPr lang="zh-CN" altLang="en-US" dirty="0"/>
          </a:p>
        </p:txBody>
      </p:sp>
      <p:sp>
        <p:nvSpPr>
          <p:cNvPr id="21" name="矩形 20"/>
          <p:cNvSpPr/>
          <p:nvPr/>
        </p:nvSpPr>
        <p:spPr>
          <a:xfrm>
            <a:off x="4015874" y="4040328"/>
            <a:ext cx="1261884" cy="307777"/>
          </a:xfrm>
          <a:prstGeom prst="rect">
            <a:avLst/>
          </a:prstGeom>
        </p:spPr>
        <p:txBody>
          <a:bodyPr wrap="none">
            <a:spAutoFit/>
          </a:bodyPr>
          <a:lstStyle/>
          <a:p>
            <a:r>
              <a:rPr lang="zh-CN" altLang="zh-CN" sz="1400"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仿宋" panose="02010609060101010101" pitchFamily="49" charset="-122"/>
                <a:cs typeface="Times New Roman" panose="02020603050405020304" pitchFamily="18" charset="0"/>
              </a:rPr>
              <a:t>倍乘</a:t>
            </a:r>
            <a:r>
              <a:rPr lang="zh-CN" altLang="zh-CN" sz="1400" dirty="0">
                <a:latin typeface="Times New Roman" panose="02020603050405020304" pitchFamily="18" charset="0"/>
                <a:ea typeface="仿宋" panose="02010609060101010101" pitchFamily="49" charset="-122"/>
                <a:cs typeface="Times New Roman" panose="02020603050405020304" pitchFamily="18" charset="0"/>
              </a:rPr>
              <a:t>”运算</a:t>
            </a:r>
            <a:endParaRPr lang="zh-CN" altLang="en-US" dirty="0"/>
          </a:p>
        </p:txBody>
      </p:sp>
      <p:pic>
        <p:nvPicPr>
          <p:cNvPr id="27650" name="Picture 2" descr="The Best Bitcoin Script Gui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146" y="1274821"/>
            <a:ext cx="2444750" cy="2316373"/>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The Best Bitcoin Script Guid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9245" y="1274820"/>
            <a:ext cx="2395276" cy="2316373"/>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The Best Bitcoin Script Guide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9870" y="1270867"/>
            <a:ext cx="2270846" cy="2324278"/>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6754119" y="4070460"/>
            <a:ext cx="1082348" cy="307777"/>
          </a:xfrm>
          <a:prstGeom prst="rect">
            <a:avLst/>
          </a:prstGeom>
        </p:spPr>
        <p:txBody>
          <a:bodyPr wrap="none">
            <a:spAutoFit/>
          </a:bodyPr>
          <a:lstStyle/>
          <a:p>
            <a:r>
              <a:rPr lang="zh-CN" altLang="en-US" sz="1400" dirty="0">
                <a:latin typeface="Times New Roman" panose="02020603050405020304" pitchFamily="18" charset="0"/>
                <a:ea typeface="仿宋" panose="02010609060101010101" pitchFamily="49" charset="-122"/>
                <a:cs typeface="Times New Roman" panose="02020603050405020304" pitchFamily="18" charset="0"/>
              </a:rPr>
              <a:t>混合的实例</a:t>
            </a:r>
            <a:endParaRPr lang="zh-CN" altLang="en-US" dirty="0"/>
          </a:p>
        </p:txBody>
      </p:sp>
      <p:sp>
        <p:nvSpPr>
          <p:cNvPr id="5" name="灯片编号占位符 4"/>
          <p:cNvSpPr>
            <a:spLocks noGrp="1"/>
          </p:cNvSpPr>
          <p:nvPr>
            <p:ph type="sldNum" sz="quarter" idx="12"/>
          </p:nvPr>
        </p:nvSpPr>
        <p:spPr/>
        <p:txBody>
          <a:bodyPr/>
          <a:lstStyle/>
          <a:p>
            <a:fld id="{30F294BE-215C-46F4-AD4D-83824C4CA06D}" type="slidenum">
              <a:rPr lang="zh-CN" altLang="en-US" smtClean="0"/>
              <a:pPr/>
              <a:t>50</a:t>
            </a:fld>
            <a:endParaRPr lang="zh-CN" altLang="en-US"/>
          </a:p>
        </p:txBody>
      </p:sp>
    </p:spTree>
    <p:extLst>
      <p:ext uri="{BB962C8B-B14F-4D97-AF65-F5344CB8AC3E}">
        <p14:creationId xmlns:p14="http://schemas.microsoft.com/office/powerpoint/2010/main" val="39004679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en-US" altLang="zh-CN" sz="1800" b="1" dirty="0"/>
                <a:t>ECC</a:t>
              </a:r>
              <a:r>
                <a:rPr lang="zh-CN" altLang="en-US" sz="1800" b="1" dirty="0"/>
                <a:t>椭圆曲线算法</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1278148" y="830585"/>
            <a:ext cx="6562725" cy="3785652"/>
          </a:xfrm>
          <a:prstGeom prst="rect">
            <a:avLst/>
          </a:prstGeom>
        </p:spPr>
        <p:txBody>
          <a:bodyPr wrap="square">
            <a:spAutoFit/>
          </a:bodyPr>
          <a:lstStyle/>
          <a:p>
            <a:pPr marL="609600" lvl="1" indent="266700" algn="just">
              <a:spcAft>
                <a:spcPts val="0"/>
              </a:spcAft>
            </a:pP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这是一个非常优良的特性——“一个方向容易”，例如我们想找到点</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100P</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，相比于做</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100</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次加法运算，我们可以利用如下的方案：</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marL="1371600" lvl="3" indent="-342900" algn="just">
              <a:spcAft>
                <a:spcPts val="0"/>
              </a:spcAft>
              <a:buFont typeface="+mj-lt"/>
              <a:buAutoNum type="arabicParenR"/>
            </a:pP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取</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 P</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，加倍，得到</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2P</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marL="1371600" lvl="3" indent="-342900" algn="just">
              <a:spcAft>
                <a:spcPts val="0"/>
              </a:spcAft>
              <a:buFont typeface="+mj-lt"/>
              <a:buAutoNum type="arabicParenR"/>
            </a:pP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2P</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与</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P</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相加，得到</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3P</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marL="1371600" lvl="3" indent="-342900" algn="just">
              <a:spcAft>
                <a:spcPts val="0"/>
              </a:spcAft>
              <a:buFont typeface="+mj-lt"/>
              <a:buAutoNum type="arabicParenR"/>
            </a:pP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加倍</a:t>
            </a:r>
            <a:r>
              <a:rPr lang="zh-CN" altLang="zh-CN" sz="1600" kern="100" dirty="0">
                <a:latin typeface="Calibri" panose="020F0502020204030204" pitchFamily="34" charset="0"/>
                <a:ea typeface="Times New Roman" panose="02020603050405020304" pitchFamily="18" charset="0"/>
                <a:cs typeface="Times New Roman" panose="02020603050405020304" pitchFamily="18" charset="0"/>
              </a:rPr>
              <a:t> </a:t>
            </a:r>
            <a:r>
              <a:rPr lang="en-US" altLang="zh-CN" sz="1600" kern="100" dirty="0">
                <a:latin typeface="Calibri" panose="020F0502020204030204" pitchFamily="34" charset="0"/>
                <a:ea typeface="Times New Roman" panose="02020603050405020304" pitchFamily="18" charset="0"/>
                <a:cs typeface="Times New Roman" panose="02020603050405020304" pitchFamily="18" charset="0"/>
              </a:rPr>
              <a:t>3P</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，得到</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6P</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marL="1371600" lvl="3" indent="-342900" algn="just">
              <a:spcAft>
                <a:spcPts val="0"/>
              </a:spcAft>
              <a:buFont typeface="+mj-lt"/>
              <a:buAutoNum type="arabicParenR"/>
            </a:pP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加倍</a:t>
            </a:r>
            <a:r>
              <a:rPr lang="zh-CN" altLang="zh-CN" sz="1600" kern="100" dirty="0">
                <a:latin typeface="Calibri" panose="020F0502020204030204" pitchFamily="34" charset="0"/>
                <a:ea typeface="Times New Roman" panose="02020603050405020304" pitchFamily="18" charset="0"/>
                <a:cs typeface="Times New Roman" panose="02020603050405020304" pitchFamily="18" charset="0"/>
              </a:rPr>
              <a:t> </a:t>
            </a:r>
            <a:r>
              <a:rPr lang="en-US" altLang="zh-CN" sz="1600" kern="100" dirty="0">
                <a:latin typeface="Calibri" panose="020F0502020204030204" pitchFamily="34" charset="0"/>
                <a:ea typeface="Times New Roman" panose="02020603050405020304" pitchFamily="18" charset="0"/>
                <a:cs typeface="Times New Roman" panose="02020603050405020304" pitchFamily="18" charset="0"/>
              </a:rPr>
              <a:t>6P</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，得到</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12P</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marL="1371600" lvl="3" indent="-342900" algn="just">
              <a:spcAft>
                <a:spcPts val="0"/>
              </a:spcAft>
              <a:buFont typeface="+mj-lt"/>
              <a:buAutoNum type="arabicParenR"/>
            </a:pP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加倍</a:t>
            </a:r>
            <a:r>
              <a:rPr lang="zh-CN" altLang="zh-CN" sz="1600" kern="100" dirty="0">
                <a:latin typeface="Calibri" panose="020F0502020204030204" pitchFamily="34" charset="0"/>
                <a:ea typeface="Times New Roman" panose="02020603050405020304" pitchFamily="18" charset="0"/>
                <a:cs typeface="Times New Roman" panose="02020603050405020304" pitchFamily="18" charset="0"/>
              </a:rPr>
              <a:t> </a:t>
            </a:r>
            <a:r>
              <a:rPr lang="en-US" altLang="zh-CN" sz="1600" kern="100" dirty="0">
                <a:latin typeface="Calibri" panose="020F0502020204030204" pitchFamily="34" charset="0"/>
                <a:ea typeface="Times New Roman" panose="02020603050405020304" pitchFamily="18" charset="0"/>
                <a:cs typeface="Times New Roman" panose="02020603050405020304" pitchFamily="18" charset="0"/>
              </a:rPr>
              <a:t>12P</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，得到</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24P</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marL="1371600" lvl="3" indent="-342900" algn="just">
              <a:spcAft>
                <a:spcPts val="0"/>
              </a:spcAft>
              <a:buFont typeface="+mj-lt"/>
              <a:buAutoNum type="arabicParenR"/>
            </a:pP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24P</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与</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P</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相加，得到</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25P</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marL="1371600" lvl="3" indent="-342900" algn="just">
              <a:spcAft>
                <a:spcPts val="0"/>
              </a:spcAft>
              <a:buFont typeface="+mj-lt"/>
              <a:buAutoNum type="arabicParenR"/>
            </a:pP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加倍</a:t>
            </a:r>
            <a:r>
              <a:rPr lang="zh-CN" altLang="zh-CN" sz="1600" kern="100" dirty="0">
                <a:latin typeface="Calibri" panose="020F0502020204030204" pitchFamily="34" charset="0"/>
                <a:ea typeface="Times New Roman" panose="02020603050405020304" pitchFamily="18" charset="0"/>
                <a:cs typeface="Times New Roman" panose="02020603050405020304" pitchFamily="18" charset="0"/>
              </a:rPr>
              <a:t> </a:t>
            </a:r>
            <a:r>
              <a:rPr lang="en-US" altLang="zh-CN" sz="1600" kern="100" dirty="0">
                <a:latin typeface="Calibri" panose="020F0502020204030204" pitchFamily="34" charset="0"/>
                <a:ea typeface="Times New Roman" panose="02020603050405020304" pitchFamily="18" charset="0"/>
                <a:cs typeface="Times New Roman" panose="02020603050405020304" pitchFamily="18" charset="0"/>
              </a:rPr>
              <a:t>25P</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，得到</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50P</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marL="1371600" lvl="3" indent="-342900" algn="just">
              <a:spcAft>
                <a:spcPts val="0"/>
              </a:spcAft>
              <a:buFont typeface="+mj-lt"/>
              <a:buAutoNum type="arabicParenR"/>
            </a:pP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加倍</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50P</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，得到</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100P</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marL="533400" indent="266700" algn="just">
              <a:spcAft>
                <a:spcPts val="0"/>
              </a:spcAft>
            </a:pP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只需</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8</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个步骤，类似</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RSA</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的两个素数相乘非常容易，但是质因数分解非常困难。同样，椭圆曲线也具有这样的特性——</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另一个方向很难</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。假设</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Q=</a:t>
            </a:r>
            <a:r>
              <a:rPr lang="en-US" altLang="zh-CN" sz="1600" kern="100" dirty="0" err="1">
                <a:latin typeface="Times New Roman" panose="02020603050405020304" pitchFamily="18" charset="0"/>
                <a:ea typeface="仿宋" panose="02010609060101010101" pitchFamily="49" charset="-122"/>
                <a:cs typeface="Times New Roman" panose="02020603050405020304" pitchFamily="18" charset="0"/>
              </a:rPr>
              <a:t>nP</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n</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和</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P</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很容易相乘得到</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Q</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但给定</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Q</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和</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P</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，得到</a:t>
            </a:r>
            <a:r>
              <a:rPr lang="en-US" altLang="zh-CN" sz="1600" kern="100" dirty="0">
                <a:latin typeface="Times New Roman" panose="02020603050405020304" pitchFamily="18" charset="0"/>
                <a:ea typeface="仿宋" panose="02010609060101010101" pitchFamily="49" charset="-122"/>
                <a:cs typeface="Times New Roman" panose="02020603050405020304" pitchFamily="18" charset="0"/>
              </a:rPr>
              <a:t>n</a:t>
            </a:r>
            <a:r>
              <a:rPr lang="zh-CN" altLang="zh-CN" sz="1600" kern="100" dirty="0">
                <a:latin typeface="Times New Roman" panose="02020603050405020304" pitchFamily="18" charset="0"/>
                <a:ea typeface="仿宋" panose="02010609060101010101" pitchFamily="49" charset="-122"/>
                <a:cs typeface="Times New Roman" panose="02020603050405020304" pitchFamily="18" charset="0"/>
              </a:rPr>
              <a:t>是不可行的。</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30F294BE-215C-46F4-AD4D-83824C4CA06D}" type="slidenum">
              <a:rPr lang="zh-CN" altLang="en-US" smtClean="0"/>
              <a:pPr/>
              <a:t>51</a:t>
            </a:fld>
            <a:endParaRPr lang="zh-CN" altLang="en-US"/>
          </a:p>
        </p:txBody>
      </p:sp>
    </p:spTree>
    <p:extLst>
      <p:ext uri="{BB962C8B-B14F-4D97-AF65-F5344CB8AC3E}">
        <p14:creationId xmlns:p14="http://schemas.microsoft.com/office/powerpoint/2010/main" val="29867331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en-US" altLang="zh-CN" sz="1800" b="1" dirty="0"/>
                <a:t>ECC</a:t>
              </a:r>
              <a:r>
                <a:rPr lang="zh-CN" altLang="en-US" sz="1800" b="1" dirty="0"/>
                <a:t>椭圆曲线算法</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1055533" y="1305534"/>
            <a:ext cx="7294414" cy="2246769"/>
          </a:xfrm>
          <a:prstGeom prst="rect">
            <a:avLst/>
          </a:prstGeom>
        </p:spPr>
        <p:txBody>
          <a:bodyPr wrap="square">
            <a:spAutoFit/>
          </a:bodyPr>
          <a:lstStyle/>
          <a:p>
            <a:r>
              <a:rPr lang="zh-CN" altLang="zh-CN" sz="2000" dirty="0"/>
              <a:t>为描述特定的椭圆曲线，需明确六个参数：</a:t>
            </a:r>
            <a:r>
              <a:rPr lang="en-US" altLang="zh-CN" sz="2000" dirty="0"/>
              <a:t>T = (p, a, b, G, n, h)</a:t>
            </a:r>
            <a:endParaRPr lang="zh-CN" altLang="zh-CN" sz="1600" dirty="0"/>
          </a:p>
          <a:p>
            <a:r>
              <a:rPr lang="en-US" altLang="zh-CN" sz="2000" dirty="0"/>
              <a:t> </a:t>
            </a:r>
            <a:endParaRPr lang="zh-CN" altLang="zh-CN" sz="1600" dirty="0"/>
          </a:p>
          <a:p>
            <a:r>
              <a:rPr lang="en-US" altLang="zh-CN" sz="2000" dirty="0"/>
              <a:t>p: </a:t>
            </a:r>
            <a:r>
              <a:rPr lang="zh-CN" altLang="zh-CN" sz="2000" dirty="0"/>
              <a:t>代表有限域</a:t>
            </a:r>
            <a:r>
              <a:rPr lang="en-US" altLang="zh-CN" sz="2000" dirty="0" err="1"/>
              <a:t>Fp</a:t>
            </a:r>
            <a:r>
              <a:rPr lang="zh-CN" altLang="zh-CN" sz="2000" dirty="0"/>
              <a:t>的那个质数，定义了有限域的大小</a:t>
            </a:r>
            <a:endParaRPr lang="zh-CN" altLang="zh-CN" sz="1600" dirty="0"/>
          </a:p>
          <a:p>
            <a:r>
              <a:rPr lang="en-US" altLang="zh-CN" sz="2000" dirty="0" err="1"/>
              <a:t>a,b</a:t>
            </a:r>
            <a:r>
              <a:rPr lang="zh-CN" altLang="zh-CN" sz="2000" dirty="0"/>
              <a:t>：椭圆曲线的系统</a:t>
            </a:r>
            <a:endParaRPr lang="zh-CN" altLang="zh-CN" sz="1600" dirty="0"/>
          </a:p>
          <a:p>
            <a:r>
              <a:rPr lang="en-US" altLang="zh-CN" sz="2000" dirty="0"/>
              <a:t>G: </a:t>
            </a:r>
            <a:r>
              <a:rPr lang="zh-CN" altLang="zh-CN" sz="2000" dirty="0"/>
              <a:t>椭圆曲线上的一个基点</a:t>
            </a:r>
            <a:r>
              <a:rPr lang="en-US" altLang="zh-CN" sz="2000" dirty="0"/>
              <a:t>G = (</a:t>
            </a:r>
            <a:r>
              <a:rPr lang="en-US" altLang="zh-CN" sz="2000" dirty="0" err="1"/>
              <a:t>xG</a:t>
            </a:r>
            <a:r>
              <a:rPr lang="en-US" altLang="zh-CN" sz="2000" dirty="0"/>
              <a:t>, </a:t>
            </a:r>
            <a:r>
              <a:rPr lang="en-US" altLang="zh-CN" sz="2000" dirty="0" err="1"/>
              <a:t>yG</a:t>
            </a:r>
            <a:r>
              <a:rPr lang="en-US" altLang="zh-CN" sz="2000" dirty="0"/>
              <a:t>)</a:t>
            </a:r>
            <a:r>
              <a:rPr lang="zh-CN" altLang="zh-CN" sz="2000" dirty="0"/>
              <a:t>，生成元</a:t>
            </a:r>
            <a:endParaRPr lang="zh-CN" altLang="zh-CN" sz="1600" dirty="0"/>
          </a:p>
          <a:p>
            <a:r>
              <a:rPr lang="en-US" altLang="zh-CN" sz="2000" dirty="0"/>
              <a:t>n</a:t>
            </a:r>
            <a:r>
              <a:rPr lang="zh-CN" altLang="zh-CN" sz="2000" dirty="0"/>
              <a:t>：</a:t>
            </a:r>
            <a:r>
              <a:rPr lang="en-US" altLang="zh-CN" sz="2000" dirty="0"/>
              <a:t>G</a:t>
            </a:r>
            <a:r>
              <a:rPr lang="zh-CN" altLang="zh-CN" sz="2000" dirty="0"/>
              <a:t>在</a:t>
            </a:r>
            <a:r>
              <a:rPr lang="en-US" altLang="zh-CN" sz="2000" dirty="0" err="1"/>
              <a:t>Fp</a:t>
            </a:r>
            <a:r>
              <a:rPr lang="zh-CN" altLang="zh-CN" sz="2000" dirty="0"/>
              <a:t>中规定的序号，一个质数。</a:t>
            </a:r>
            <a:endParaRPr lang="zh-CN" altLang="zh-CN" sz="1600" dirty="0"/>
          </a:p>
          <a:p>
            <a:r>
              <a:rPr lang="en-US" altLang="zh-CN" sz="2000" dirty="0"/>
              <a:t>h</a:t>
            </a:r>
            <a:r>
              <a:rPr lang="zh-CN" altLang="zh-CN" sz="2000" dirty="0"/>
              <a:t>：余因数（</a:t>
            </a:r>
            <a:r>
              <a:rPr lang="en-US" altLang="zh-CN" sz="2000" dirty="0"/>
              <a:t>cofactor</a:t>
            </a:r>
            <a:r>
              <a:rPr lang="zh-CN" altLang="zh-CN" sz="2000" dirty="0"/>
              <a:t>），控制选取点的密度。</a:t>
            </a:r>
            <a:endParaRPr lang="zh-CN" altLang="zh-CN" sz="1600" dirty="0"/>
          </a:p>
        </p:txBody>
      </p:sp>
      <p:sp>
        <p:nvSpPr>
          <p:cNvPr id="4" name="灯片编号占位符 3"/>
          <p:cNvSpPr>
            <a:spLocks noGrp="1"/>
          </p:cNvSpPr>
          <p:nvPr>
            <p:ph type="sldNum" sz="quarter" idx="12"/>
          </p:nvPr>
        </p:nvSpPr>
        <p:spPr/>
        <p:txBody>
          <a:bodyPr/>
          <a:lstStyle/>
          <a:p>
            <a:fld id="{30F294BE-215C-46F4-AD4D-83824C4CA06D}" type="slidenum">
              <a:rPr lang="zh-CN" altLang="en-US" smtClean="0"/>
              <a:pPr/>
              <a:t>52</a:t>
            </a:fld>
            <a:endParaRPr lang="zh-CN" altLang="en-US"/>
          </a:p>
        </p:txBody>
      </p:sp>
    </p:spTree>
    <p:extLst>
      <p:ext uri="{BB962C8B-B14F-4D97-AF65-F5344CB8AC3E}">
        <p14:creationId xmlns:p14="http://schemas.microsoft.com/office/powerpoint/2010/main" val="27761739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en-US" altLang="zh-CN" sz="1800" b="1" dirty="0"/>
                <a:t>ECC</a:t>
              </a:r>
              <a:r>
                <a:rPr lang="zh-CN" altLang="en-US" sz="1800" b="1" dirty="0"/>
                <a:t>椭圆曲线算法</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 name="Picture 6" descr="https://en.bitcoin.it/w/images/en/b/bf/Secp256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822" y="809419"/>
            <a:ext cx="3754625" cy="37546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enter image description he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5969" y="713636"/>
            <a:ext cx="3841284" cy="385040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30F294BE-215C-46F4-AD4D-83824C4CA06D}" type="slidenum">
              <a:rPr lang="zh-CN" altLang="en-US" smtClean="0"/>
              <a:pPr/>
              <a:t>53</a:t>
            </a:fld>
            <a:endParaRPr lang="zh-CN" altLang="en-US"/>
          </a:p>
        </p:txBody>
      </p:sp>
    </p:spTree>
    <p:extLst>
      <p:ext uri="{BB962C8B-B14F-4D97-AF65-F5344CB8AC3E}">
        <p14:creationId xmlns:p14="http://schemas.microsoft.com/office/powerpoint/2010/main" val="12612999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en-US" altLang="zh-CN" sz="1800" b="1" dirty="0"/>
                <a:t>ECC</a:t>
              </a:r>
              <a:r>
                <a:rPr lang="zh-CN" altLang="en-US" sz="1800" b="1" dirty="0"/>
                <a:t>椭圆曲线算法</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3622957" y="4283759"/>
            <a:ext cx="1685077" cy="292388"/>
          </a:xfrm>
          <a:prstGeom prst="rect">
            <a:avLst/>
          </a:prstGeom>
        </p:spPr>
        <p:txBody>
          <a:bodyPr wrap="none">
            <a:spAutoFit/>
          </a:bodyPr>
          <a:lstStyle/>
          <a:p>
            <a:r>
              <a:rPr lang="zh-CN" altLang="en-US"/>
              <a:t>比特币中如何应用的</a:t>
            </a:r>
            <a:endParaRPr lang="zh-CN" altLang="en-US" dirty="0"/>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5657850" y="855284"/>
            <a:ext cx="3365003" cy="3323987"/>
          </a:xfrm>
          <a:prstGeom prst="rect">
            <a:avLst/>
          </a:prstGeom>
        </p:spPr>
        <p:txBody>
          <a:bodyPr wrap="square">
            <a:spAutoFit/>
          </a:bodyPr>
          <a:lstStyle/>
          <a:p>
            <a:pPr marL="342900" lvl="0" indent="-342900" algn="just">
              <a:spcAft>
                <a:spcPts val="0"/>
              </a:spcAft>
              <a:buFont typeface="Wingdings" panose="05000000000000000000" pitchFamily="2" charset="2"/>
              <a:buChar char=""/>
            </a:pPr>
            <a:r>
              <a:rPr lang="en-US" altLang="zh-CN" sz="1400" kern="100" dirty="0">
                <a:latin typeface="Times New Roman" panose="02020603050405020304" pitchFamily="18" charset="0"/>
                <a:ea typeface="仿宋" panose="02010609060101010101" pitchFamily="49" charset="-122"/>
                <a:cs typeface="Times New Roman" panose="02020603050405020304" pitchFamily="18" charset="0"/>
              </a:rPr>
              <a:t>p = FFFFFFFF </a:t>
            </a:r>
            <a:r>
              <a:rPr lang="en-US" altLang="zh-CN" sz="1400" kern="100" dirty="0" err="1">
                <a:latin typeface="Times New Roman" panose="02020603050405020304" pitchFamily="18" charset="0"/>
                <a:ea typeface="仿宋" panose="02010609060101010101" pitchFamily="49" charset="-122"/>
                <a:cs typeface="Times New Roman" panose="02020603050405020304" pitchFamily="18" charset="0"/>
              </a:rPr>
              <a:t>FFFFFFFF</a:t>
            </a:r>
            <a:r>
              <a:rPr lang="en-US" altLang="zh-CN" sz="1400" kern="100"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1400" kern="100" dirty="0" err="1">
                <a:latin typeface="Times New Roman" panose="02020603050405020304" pitchFamily="18" charset="0"/>
                <a:ea typeface="仿宋" panose="02010609060101010101" pitchFamily="49" charset="-122"/>
                <a:cs typeface="Times New Roman" panose="02020603050405020304" pitchFamily="18" charset="0"/>
              </a:rPr>
              <a:t>FFFFFFFF</a:t>
            </a:r>
            <a:r>
              <a:rPr lang="en-US" altLang="zh-CN" sz="1400" kern="100"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1400" kern="100" dirty="0" err="1">
                <a:latin typeface="Times New Roman" panose="02020603050405020304" pitchFamily="18" charset="0"/>
                <a:ea typeface="仿宋" panose="02010609060101010101" pitchFamily="49" charset="-122"/>
                <a:cs typeface="Times New Roman" panose="02020603050405020304" pitchFamily="18" charset="0"/>
              </a:rPr>
              <a:t>FFFFFFFF</a:t>
            </a:r>
            <a:r>
              <a:rPr lang="en-US" altLang="zh-CN" sz="1400" kern="100"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1400" kern="100" dirty="0" err="1">
                <a:latin typeface="Times New Roman" panose="02020603050405020304" pitchFamily="18" charset="0"/>
                <a:ea typeface="仿宋" panose="02010609060101010101" pitchFamily="49" charset="-122"/>
                <a:cs typeface="Times New Roman" panose="02020603050405020304" pitchFamily="18" charset="0"/>
              </a:rPr>
              <a:t>FFFFFFFF</a:t>
            </a:r>
            <a:r>
              <a:rPr lang="en-US" altLang="zh-CN" sz="1400" kern="100"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1400" kern="100" dirty="0" err="1">
                <a:latin typeface="Times New Roman" panose="02020603050405020304" pitchFamily="18" charset="0"/>
                <a:ea typeface="仿宋" panose="02010609060101010101" pitchFamily="49" charset="-122"/>
                <a:cs typeface="Times New Roman" panose="02020603050405020304" pitchFamily="18" charset="0"/>
              </a:rPr>
              <a:t>FFFFFFFF</a:t>
            </a:r>
            <a:r>
              <a:rPr lang="en-US" altLang="zh-CN" sz="1400" kern="100" dirty="0">
                <a:latin typeface="Times New Roman" panose="02020603050405020304" pitchFamily="18" charset="0"/>
                <a:ea typeface="仿宋" panose="02010609060101010101" pitchFamily="49" charset="-122"/>
                <a:cs typeface="Times New Roman" panose="02020603050405020304" pitchFamily="18" charset="0"/>
              </a:rPr>
              <a:t> FFFFFFFE FFFFFC2F= 2</a:t>
            </a:r>
            <a:r>
              <a:rPr lang="en-US" altLang="zh-CN" sz="1400" kern="100" baseline="30000" dirty="0">
                <a:latin typeface="Times New Roman" panose="02020603050405020304" pitchFamily="18" charset="0"/>
                <a:ea typeface="仿宋" panose="02010609060101010101" pitchFamily="49" charset="-122"/>
                <a:cs typeface="Times New Roman" panose="02020603050405020304" pitchFamily="18" charset="0"/>
              </a:rPr>
              <a:t>256</a:t>
            </a:r>
            <a:r>
              <a:rPr lang="en-US" altLang="zh-CN" sz="1400" kern="100" dirty="0">
                <a:latin typeface="Times New Roman" panose="02020603050405020304" pitchFamily="18" charset="0"/>
                <a:ea typeface="仿宋" panose="02010609060101010101" pitchFamily="49" charset="-122"/>
                <a:cs typeface="Times New Roman" panose="02020603050405020304" pitchFamily="18" charset="0"/>
              </a:rPr>
              <a:t> - 2</a:t>
            </a:r>
            <a:r>
              <a:rPr lang="en-US" altLang="zh-CN" sz="1400" kern="100" baseline="30000" dirty="0">
                <a:latin typeface="Times New Roman" panose="02020603050405020304" pitchFamily="18" charset="0"/>
                <a:ea typeface="仿宋" panose="02010609060101010101" pitchFamily="49" charset="-122"/>
                <a:cs typeface="Times New Roman" panose="02020603050405020304" pitchFamily="18" charset="0"/>
              </a:rPr>
              <a:t>32</a:t>
            </a:r>
            <a:r>
              <a:rPr lang="en-US" altLang="zh-CN" sz="1400" kern="100" dirty="0">
                <a:latin typeface="Times New Roman" panose="02020603050405020304" pitchFamily="18" charset="0"/>
                <a:ea typeface="仿宋" panose="02010609060101010101" pitchFamily="49" charset="-122"/>
                <a:cs typeface="Times New Roman" panose="02020603050405020304" pitchFamily="18" charset="0"/>
              </a:rPr>
              <a:t> - 2</a:t>
            </a:r>
            <a:r>
              <a:rPr lang="en-US" altLang="zh-CN" sz="1400" kern="100" baseline="30000" dirty="0">
                <a:latin typeface="Times New Roman" panose="02020603050405020304" pitchFamily="18" charset="0"/>
                <a:ea typeface="仿宋" panose="02010609060101010101" pitchFamily="49" charset="-122"/>
                <a:cs typeface="Times New Roman" panose="02020603050405020304" pitchFamily="18" charset="0"/>
              </a:rPr>
              <a:t>9</a:t>
            </a:r>
            <a:r>
              <a:rPr lang="en-US" altLang="zh-CN" sz="1400" kern="100" dirty="0">
                <a:latin typeface="Times New Roman" panose="02020603050405020304" pitchFamily="18" charset="0"/>
                <a:ea typeface="仿宋" panose="02010609060101010101" pitchFamily="49" charset="-122"/>
                <a:cs typeface="Times New Roman" panose="02020603050405020304" pitchFamily="18" charset="0"/>
              </a:rPr>
              <a:t> - 2</a:t>
            </a:r>
            <a:r>
              <a:rPr lang="en-US" altLang="zh-CN" sz="1400" kern="100" baseline="30000" dirty="0">
                <a:latin typeface="Times New Roman" panose="02020603050405020304" pitchFamily="18" charset="0"/>
                <a:ea typeface="仿宋" panose="02010609060101010101" pitchFamily="49" charset="-122"/>
                <a:cs typeface="Times New Roman" panose="02020603050405020304" pitchFamily="18" charset="0"/>
              </a:rPr>
              <a:t>8</a:t>
            </a:r>
            <a:r>
              <a:rPr lang="en-US" altLang="zh-CN" sz="1400" kern="100" dirty="0">
                <a:latin typeface="Times New Roman" panose="02020603050405020304" pitchFamily="18" charset="0"/>
                <a:ea typeface="仿宋" panose="02010609060101010101" pitchFamily="49" charset="-122"/>
                <a:cs typeface="Times New Roman" panose="02020603050405020304" pitchFamily="18" charset="0"/>
              </a:rPr>
              <a:t> - 2</a:t>
            </a:r>
            <a:r>
              <a:rPr lang="en-US" altLang="zh-CN" sz="1400" kern="100" baseline="30000" dirty="0">
                <a:latin typeface="Times New Roman" panose="02020603050405020304" pitchFamily="18" charset="0"/>
                <a:ea typeface="仿宋" panose="02010609060101010101" pitchFamily="49" charset="-122"/>
                <a:cs typeface="Times New Roman" panose="02020603050405020304" pitchFamily="18" charset="0"/>
              </a:rPr>
              <a:t>7</a:t>
            </a:r>
            <a:r>
              <a:rPr lang="en-US" altLang="zh-CN" sz="1400" kern="100" dirty="0">
                <a:latin typeface="Times New Roman" panose="02020603050405020304" pitchFamily="18" charset="0"/>
                <a:ea typeface="仿宋" panose="02010609060101010101" pitchFamily="49" charset="-122"/>
                <a:cs typeface="Times New Roman" panose="02020603050405020304" pitchFamily="18" charset="0"/>
              </a:rPr>
              <a:t> - 2</a:t>
            </a:r>
            <a:r>
              <a:rPr lang="en-US" altLang="zh-CN" sz="1400" kern="100" baseline="30000" dirty="0">
                <a:latin typeface="Times New Roman" panose="02020603050405020304" pitchFamily="18" charset="0"/>
                <a:ea typeface="仿宋" panose="02010609060101010101" pitchFamily="49" charset="-122"/>
                <a:cs typeface="Times New Roman" panose="02020603050405020304" pitchFamily="18" charset="0"/>
              </a:rPr>
              <a:t>6</a:t>
            </a:r>
            <a:r>
              <a:rPr lang="en-US" altLang="zh-CN" sz="1400" kern="100" dirty="0">
                <a:latin typeface="Times New Roman" panose="02020603050405020304" pitchFamily="18" charset="0"/>
                <a:ea typeface="仿宋" panose="02010609060101010101" pitchFamily="49" charset="-122"/>
                <a:cs typeface="Times New Roman" panose="02020603050405020304" pitchFamily="18" charset="0"/>
              </a:rPr>
              <a:t> - 2</a:t>
            </a:r>
            <a:r>
              <a:rPr lang="en-US" altLang="zh-CN" sz="1400" kern="100" baseline="30000" dirty="0">
                <a:latin typeface="Times New Roman" panose="02020603050405020304" pitchFamily="18" charset="0"/>
                <a:ea typeface="仿宋" panose="02010609060101010101" pitchFamily="49" charset="-122"/>
                <a:cs typeface="Times New Roman" panose="02020603050405020304" pitchFamily="18" charset="0"/>
              </a:rPr>
              <a:t>4</a:t>
            </a:r>
            <a:r>
              <a:rPr lang="en-US" altLang="zh-CN" sz="1400" kern="100" dirty="0">
                <a:latin typeface="Times New Roman" panose="02020603050405020304" pitchFamily="18" charset="0"/>
                <a:ea typeface="仿宋" panose="02010609060101010101" pitchFamily="49" charset="-122"/>
                <a:cs typeface="Times New Roman" panose="02020603050405020304" pitchFamily="18" charset="0"/>
              </a:rPr>
              <a:t> – 1</a:t>
            </a:r>
            <a:endParaRPr lang="zh-CN" altLang="zh-CN" sz="11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spcAft>
                <a:spcPts val="0"/>
              </a:spcAft>
              <a:buFont typeface="Wingdings" panose="05000000000000000000" pitchFamily="2" charset="2"/>
              <a:buChar char=""/>
            </a:pPr>
            <a:r>
              <a:rPr lang="en-US" altLang="zh-CN" sz="1400" kern="100" dirty="0">
                <a:latin typeface="Times New Roman" panose="02020603050405020304" pitchFamily="18" charset="0"/>
                <a:ea typeface="仿宋" panose="02010609060101010101" pitchFamily="49" charset="-122"/>
                <a:cs typeface="Times New Roman" panose="02020603050405020304" pitchFamily="18" charset="0"/>
              </a:rPr>
              <a:t>a = 0</a:t>
            </a:r>
            <a:r>
              <a:rPr lang="zh-CN" altLang="zh-CN" sz="1400" kern="10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sz="1400" kern="100" dirty="0">
                <a:latin typeface="Times New Roman" panose="02020603050405020304" pitchFamily="18" charset="0"/>
                <a:ea typeface="仿宋" panose="02010609060101010101" pitchFamily="49" charset="-122"/>
                <a:cs typeface="Times New Roman" panose="02020603050405020304" pitchFamily="18" charset="0"/>
              </a:rPr>
              <a:t> b = 7</a:t>
            </a:r>
            <a:endParaRPr lang="zh-CN" altLang="zh-CN" sz="11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spcAft>
                <a:spcPts val="0"/>
              </a:spcAft>
              <a:buFont typeface="Wingdings" panose="05000000000000000000" pitchFamily="2" charset="2"/>
              <a:buChar char=""/>
            </a:pPr>
            <a:r>
              <a:rPr lang="en-US" altLang="zh-CN" sz="1400" kern="100" dirty="0">
                <a:latin typeface="Times New Roman" panose="02020603050405020304" pitchFamily="18" charset="0"/>
                <a:ea typeface="仿宋" panose="02010609060101010101" pitchFamily="49" charset="-122"/>
                <a:cs typeface="Times New Roman" panose="02020603050405020304" pitchFamily="18" charset="0"/>
              </a:rPr>
              <a:t>G = 04 79BE667E F9DCBBAC 55A06295 CE870B07 029BFCDB 2DCE28D9 59F2815B 16F81798 483ADA77 26A3C465 5DA4FBFC 0E1108A8 FD17B448 A6855419 9C47D08F FB10D4B8</a:t>
            </a:r>
            <a:endParaRPr lang="zh-CN" altLang="zh-CN" sz="11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spcAft>
                <a:spcPts val="0"/>
              </a:spcAft>
              <a:buFont typeface="Wingdings" panose="05000000000000000000" pitchFamily="2" charset="2"/>
              <a:buChar char=""/>
            </a:pPr>
            <a:r>
              <a:rPr lang="en-US" altLang="zh-CN" sz="1400" kern="100" dirty="0">
                <a:latin typeface="Times New Roman" panose="02020603050405020304" pitchFamily="18" charset="0"/>
                <a:ea typeface="仿宋" panose="02010609060101010101" pitchFamily="49" charset="-122"/>
                <a:cs typeface="Times New Roman" panose="02020603050405020304" pitchFamily="18" charset="0"/>
              </a:rPr>
              <a:t>n = FFFFFFFF </a:t>
            </a:r>
            <a:r>
              <a:rPr lang="en-US" altLang="zh-CN" sz="1400" kern="100" dirty="0" err="1">
                <a:latin typeface="Times New Roman" panose="02020603050405020304" pitchFamily="18" charset="0"/>
                <a:ea typeface="仿宋" panose="02010609060101010101" pitchFamily="49" charset="-122"/>
                <a:cs typeface="Times New Roman" panose="02020603050405020304" pitchFamily="18" charset="0"/>
              </a:rPr>
              <a:t>FFFFFFFF</a:t>
            </a:r>
            <a:r>
              <a:rPr lang="en-US" altLang="zh-CN" sz="1400" kern="100"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1400" kern="100" dirty="0" err="1">
                <a:latin typeface="Times New Roman" panose="02020603050405020304" pitchFamily="18" charset="0"/>
                <a:ea typeface="仿宋" panose="02010609060101010101" pitchFamily="49" charset="-122"/>
                <a:cs typeface="Times New Roman" panose="02020603050405020304" pitchFamily="18" charset="0"/>
              </a:rPr>
              <a:t>FFFFFFFF</a:t>
            </a:r>
            <a:r>
              <a:rPr lang="en-US" altLang="zh-CN" sz="1400" kern="100" dirty="0">
                <a:latin typeface="Times New Roman" panose="02020603050405020304" pitchFamily="18" charset="0"/>
                <a:ea typeface="仿宋" panose="02010609060101010101" pitchFamily="49" charset="-122"/>
                <a:cs typeface="Times New Roman" panose="02020603050405020304" pitchFamily="18" charset="0"/>
              </a:rPr>
              <a:t> FFFFFFFE BAAEDCE6 AF48A03B BFD25E8C D0364141</a:t>
            </a:r>
          </a:p>
          <a:p>
            <a:pPr marL="342900" lvl="0" indent="-342900" algn="just">
              <a:spcAft>
                <a:spcPts val="0"/>
              </a:spcAft>
              <a:buFont typeface="Wingdings" panose="05000000000000000000" pitchFamily="2" charset="2"/>
              <a:buChar char=""/>
            </a:pPr>
            <a:r>
              <a:rPr lang="en-US" altLang="zh-CN" sz="1400" kern="100" dirty="0">
                <a:latin typeface="Times New Roman" panose="02020603050405020304" pitchFamily="18" charset="0"/>
                <a:ea typeface="仿宋" panose="02010609060101010101" pitchFamily="49" charset="-122"/>
                <a:cs typeface="Times New Roman" panose="02020603050405020304" pitchFamily="18" charset="0"/>
              </a:rPr>
              <a:t>h = 1</a:t>
            </a:r>
            <a:endParaRPr lang="zh-CN" altLang="zh-CN" sz="1100"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3" cstate="print"/>
          <a:stretch>
            <a:fillRect/>
          </a:stretch>
        </p:blipFill>
        <p:spPr>
          <a:xfrm>
            <a:off x="261480" y="959962"/>
            <a:ext cx="5048250" cy="2905125"/>
          </a:xfrm>
          <a:prstGeom prst="rect">
            <a:avLst/>
          </a:prstGeom>
        </p:spPr>
      </p:pic>
      <p:sp>
        <p:nvSpPr>
          <p:cNvPr id="7" name="灯片编号占位符 6"/>
          <p:cNvSpPr>
            <a:spLocks noGrp="1"/>
          </p:cNvSpPr>
          <p:nvPr>
            <p:ph type="sldNum" sz="quarter" idx="12"/>
          </p:nvPr>
        </p:nvSpPr>
        <p:spPr/>
        <p:txBody>
          <a:bodyPr/>
          <a:lstStyle/>
          <a:p>
            <a:fld id="{30F294BE-215C-46F4-AD4D-83824C4CA06D}" type="slidenum">
              <a:rPr lang="zh-CN" altLang="en-US" smtClean="0"/>
              <a:pPr/>
              <a:t>54</a:t>
            </a:fld>
            <a:endParaRPr lang="zh-CN" altLang="en-US"/>
          </a:p>
        </p:txBody>
      </p:sp>
    </p:spTree>
    <p:extLst>
      <p:ext uri="{BB962C8B-B14F-4D97-AF65-F5344CB8AC3E}">
        <p14:creationId xmlns:p14="http://schemas.microsoft.com/office/powerpoint/2010/main" val="22450477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en-US" altLang="zh-CN" sz="1800" b="1" dirty="0"/>
                <a:t>ECC</a:t>
              </a:r>
              <a:r>
                <a:rPr lang="zh-CN" altLang="en-US" sz="1800" b="1" dirty="0"/>
                <a:t>椭圆曲线算法</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矩形 19"/>
          <p:cNvSpPr/>
          <p:nvPr/>
        </p:nvSpPr>
        <p:spPr>
          <a:xfrm>
            <a:off x="815220" y="1155065"/>
            <a:ext cx="6696744" cy="830997"/>
          </a:xfrm>
          <a:prstGeom prst="rect">
            <a:avLst/>
          </a:prstGeom>
        </p:spPr>
        <p:txBody>
          <a:bodyPr wrap="square">
            <a:spAutoFit/>
          </a:bodyPr>
          <a:lstStyle/>
          <a:p>
            <a:pPr defTabSz="914400" rtl="0" eaLnBrk="1" hangingPunct="1"/>
            <a:r>
              <a:rPr kumimoji="1" lang="zh-CN" altLang="en-US" sz="2400" dirty="0">
                <a:solidFill>
                  <a:srgbClr val="555555"/>
                </a:solidFill>
                <a:latin typeface="Microsoft YaHei" panose="020B0503020204020204" pitchFamily="34" charset="-122"/>
                <a:ea typeface="Microsoft YaHei" panose="020B0503020204020204" pitchFamily="34" charset="-122"/>
              </a:rPr>
              <a:t>随机从</a:t>
            </a:r>
            <a:r>
              <a:rPr kumimoji="1" lang="en-US" altLang="zh-CN" sz="2400" dirty="0">
                <a:solidFill>
                  <a:srgbClr val="555555"/>
                </a:solidFill>
                <a:latin typeface="Microsoft YaHei" panose="020B0503020204020204" pitchFamily="34" charset="-122"/>
                <a:ea typeface="Microsoft YaHei" panose="020B0503020204020204" pitchFamily="34" charset="-122"/>
              </a:rPr>
              <a:t>[1,n-1]</a:t>
            </a:r>
            <a:r>
              <a:rPr kumimoji="1" lang="zh-CN" altLang="en-US" sz="2400" dirty="0">
                <a:solidFill>
                  <a:srgbClr val="555555"/>
                </a:solidFill>
                <a:latin typeface="Microsoft YaHei" panose="020B0503020204020204" pitchFamily="34" charset="-122"/>
                <a:ea typeface="Microsoft YaHei" panose="020B0503020204020204" pitchFamily="34" charset="-122"/>
              </a:rPr>
              <a:t>中选取一个数</a:t>
            </a:r>
            <a:r>
              <a:rPr kumimoji="1" lang="en-US" altLang="zh-CN" sz="2400" dirty="0">
                <a:solidFill>
                  <a:srgbClr val="555555"/>
                </a:solidFill>
                <a:latin typeface="Microsoft YaHei" panose="020B0503020204020204" pitchFamily="34" charset="-122"/>
                <a:ea typeface="Microsoft YaHei" panose="020B0503020204020204" pitchFamily="34" charset="-122"/>
              </a:rPr>
              <a:t>d, </a:t>
            </a:r>
            <a:r>
              <a:rPr kumimoji="1" lang="zh-CN" altLang="en-US" sz="2400" dirty="0">
                <a:solidFill>
                  <a:srgbClr val="555555"/>
                </a:solidFill>
                <a:latin typeface="Microsoft YaHei" panose="020B0503020204020204" pitchFamily="34" charset="-122"/>
                <a:ea typeface="Microsoft YaHei" panose="020B0503020204020204" pitchFamily="34" charset="-122"/>
              </a:rPr>
              <a:t>计算</a:t>
            </a:r>
            <a:r>
              <a:rPr kumimoji="1" lang="en-US" altLang="zh-CN" sz="2400" b="1" dirty="0">
                <a:solidFill>
                  <a:srgbClr val="555555"/>
                </a:solidFill>
                <a:latin typeface="Microsoft YaHei" panose="020B0503020204020204" pitchFamily="34" charset="-122"/>
                <a:ea typeface="Microsoft YaHei" panose="020B0503020204020204" pitchFamily="34" charset="-122"/>
              </a:rPr>
              <a:t>Q = </a:t>
            </a:r>
            <a:r>
              <a:rPr kumimoji="1" lang="en-US" altLang="zh-CN" sz="2400" b="1" dirty="0" err="1">
                <a:solidFill>
                  <a:srgbClr val="555555"/>
                </a:solidFill>
                <a:latin typeface="Microsoft YaHei" panose="020B0503020204020204" pitchFamily="34" charset="-122"/>
                <a:ea typeface="Microsoft YaHei" panose="020B0503020204020204" pitchFamily="34" charset="-122"/>
              </a:rPr>
              <a:t>dG</a:t>
            </a:r>
            <a:r>
              <a:rPr kumimoji="1" lang="zh-CN" altLang="en-US" sz="2400" dirty="0">
                <a:solidFill>
                  <a:srgbClr val="555555"/>
                </a:solidFill>
                <a:latin typeface="Microsoft YaHei" panose="020B0503020204020204" pitchFamily="34" charset="-122"/>
                <a:ea typeface="Microsoft YaHei" panose="020B0503020204020204" pitchFamily="34" charset="-122"/>
              </a:rPr>
              <a:t>。</a:t>
            </a:r>
            <a:r>
              <a:rPr kumimoji="1" lang="zh-CN" altLang="en-US" sz="2400" i="1" dirty="0">
                <a:solidFill>
                  <a:prstClr val="black"/>
                </a:solidFill>
                <a:latin typeface="Times New Roman" pitchFamily="18" charset="0"/>
                <a:ea typeface="宋体" pitchFamily="2" charset="-122"/>
              </a:rPr>
              <a:t/>
            </a:r>
            <a:br>
              <a:rPr kumimoji="1" lang="zh-CN" altLang="en-US" sz="2400" i="1" dirty="0">
                <a:solidFill>
                  <a:prstClr val="black"/>
                </a:solidFill>
                <a:latin typeface="Times New Roman" pitchFamily="18" charset="0"/>
                <a:ea typeface="宋体" pitchFamily="2" charset="-122"/>
              </a:rPr>
            </a:br>
            <a:r>
              <a:rPr kumimoji="1" lang="zh-CN" altLang="en-US" sz="2400" dirty="0">
                <a:solidFill>
                  <a:srgbClr val="555555"/>
                </a:solidFill>
                <a:latin typeface="Microsoft YaHei" panose="020B0503020204020204" pitchFamily="34" charset="-122"/>
                <a:ea typeface="Microsoft YaHei" panose="020B0503020204020204" pitchFamily="34" charset="-122"/>
              </a:rPr>
              <a:t>其中，</a:t>
            </a:r>
            <a:r>
              <a:rPr kumimoji="1" lang="en-US" altLang="zh-CN" sz="2400" b="1" dirty="0">
                <a:solidFill>
                  <a:srgbClr val="555555"/>
                </a:solidFill>
                <a:latin typeface="Microsoft YaHei" panose="020B0503020204020204" pitchFamily="34" charset="-122"/>
                <a:ea typeface="Microsoft YaHei" panose="020B0503020204020204" pitchFamily="34" charset="-122"/>
              </a:rPr>
              <a:t>d</a:t>
            </a:r>
            <a:r>
              <a:rPr kumimoji="1" lang="zh-CN" altLang="en-US" sz="2400" b="1" dirty="0">
                <a:solidFill>
                  <a:srgbClr val="555555"/>
                </a:solidFill>
                <a:latin typeface="Microsoft YaHei" panose="020B0503020204020204" pitchFamily="34" charset="-122"/>
                <a:ea typeface="Microsoft YaHei" panose="020B0503020204020204" pitchFamily="34" charset="-122"/>
              </a:rPr>
              <a:t>就是私钥，而</a:t>
            </a:r>
            <a:r>
              <a:rPr kumimoji="1" lang="en-US" altLang="zh-CN" sz="2400" b="1" dirty="0">
                <a:solidFill>
                  <a:srgbClr val="555555"/>
                </a:solidFill>
                <a:latin typeface="Microsoft YaHei" panose="020B0503020204020204" pitchFamily="34" charset="-122"/>
                <a:ea typeface="Microsoft YaHei" panose="020B0503020204020204" pitchFamily="34" charset="-122"/>
              </a:rPr>
              <a:t>Q</a:t>
            </a:r>
            <a:r>
              <a:rPr kumimoji="1" lang="zh-CN" altLang="en-US" sz="2400" b="1" dirty="0">
                <a:solidFill>
                  <a:srgbClr val="555555"/>
                </a:solidFill>
                <a:latin typeface="Microsoft YaHei" panose="020B0503020204020204" pitchFamily="34" charset="-122"/>
                <a:ea typeface="Microsoft YaHei" panose="020B0503020204020204" pitchFamily="34" charset="-122"/>
              </a:rPr>
              <a:t>即为公钥</a:t>
            </a:r>
            <a:r>
              <a:rPr kumimoji="1" lang="zh-CN" altLang="en-US" sz="2400" dirty="0">
                <a:solidFill>
                  <a:srgbClr val="555555"/>
                </a:solidFill>
                <a:latin typeface="Microsoft YaHei" panose="020B0503020204020204" pitchFamily="34" charset="-122"/>
                <a:ea typeface="Microsoft YaHei" panose="020B0503020204020204" pitchFamily="34" charset="-122"/>
              </a:rPr>
              <a:t>。</a:t>
            </a:r>
            <a:endParaRPr kumimoji="1" lang="zh-CN" altLang="en-US" sz="2400" i="1" dirty="0">
              <a:solidFill>
                <a:prstClr val="black"/>
              </a:solidFill>
              <a:latin typeface="Times New Roman" pitchFamily="18" charset="0"/>
              <a:ea typeface="宋体" pitchFamily="2" charset="-122"/>
            </a:endParaRPr>
          </a:p>
        </p:txBody>
      </p:sp>
      <p:pic>
        <p:nvPicPr>
          <p:cNvPr id="21" name="图片 20"/>
          <p:cNvPicPr>
            <a:picLocks noChangeAspect="1"/>
          </p:cNvPicPr>
          <p:nvPr/>
        </p:nvPicPr>
        <p:blipFill>
          <a:blip r:embed="rId3" cstate="print"/>
          <a:stretch>
            <a:fillRect/>
          </a:stretch>
        </p:blipFill>
        <p:spPr>
          <a:xfrm>
            <a:off x="815220" y="2136531"/>
            <a:ext cx="7488581" cy="1737916"/>
          </a:xfrm>
          <a:prstGeom prst="rect">
            <a:avLst/>
          </a:prstGeom>
        </p:spPr>
      </p:pic>
      <p:sp>
        <p:nvSpPr>
          <p:cNvPr id="4" name="灯片编号占位符 3"/>
          <p:cNvSpPr>
            <a:spLocks noGrp="1"/>
          </p:cNvSpPr>
          <p:nvPr>
            <p:ph type="sldNum" sz="quarter" idx="12"/>
          </p:nvPr>
        </p:nvSpPr>
        <p:spPr/>
        <p:txBody>
          <a:bodyPr/>
          <a:lstStyle/>
          <a:p>
            <a:fld id="{30F294BE-215C-46F4-AD4D-83824C4CA06D}" type="slidenum">
              <a:rPr lang="zh-CN" altLang="en-US" smtClean="0"/>
              <a:pPr/>
              <a:t>55</a:t>
            </a:fld>
            <a:endParaRPr lang="zh-CN" altLang="en-US"/>
          </a:p>
        </p:txBody>
      </p:sp>
    </p:spTree>
    <p:extLst>
      <p:ext uri="{BB962C8B-B14F-4D97-AF65-F5344CB8AC3E}">
        <p14:creationId xmlns:p14="http://schemas.microsoft.com/office/powerpoint/2010/main" val="19256198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en-US" altLang="zh-CN" sz="1800" b="1" dirty="0"/>
                <a:t>ECC</a:t>
              </a:r>
              <a:r>
                <a:rPr lang="zh-CN" altLang="en-US" sz="1800" b="1" dirty="0"/>
                <a:t>椭圆曲线算法</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标题 1"/>
          <p:cNvSpPr txBox="1">
            <a:spLocks/>
          </p:cNvSpPr>
          <p:nvPr/>
        </p:nvSpPr>
        <p:spPr>
          <a:xfrm>
            <a:off x="346898" y="824347"/>
            <a:ext cx="3483230" cy="1936106"/>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l" rtl="0" fontAlgn="base">
              <a:spcBef>
                <a:spcPct val="0"/>
              </a:spcBef>
              <a:spcAft>
                <a:spcPct val="0"/>
              </a:spcAft>
              <a:defRPr sz="4400">
                <a:solidFill>
                  <a:schemeClr val="tx2"/>
                </a:solidFill>
                <a:latin typeface="Times New Roman" pitchFamily="18" charset="0"/>
                <a:ea typeface="宋体" pitchFamily="2" charset="-122"/>
              </a:defRPr>
            </a:lvl6pPr>
            <a:lvl7pPr marL="914400" algn="l" rtl="0" fontAlgn="base">
              <a:spcBef>
                <a:spcPct val="0"/>
              </a:spcBef>
              <a:spcAft>
                <a:spcPct val="0"/>
              </a:spcAft>
              <a:defRPr sz="4400">
                <a:solidFill>
                  <a:schemeClr val="tx2"/>
                </a:solidFill>
                <a:latin typeface="Times New Roman" pitchFamily="18" charset="0"/>
                <a:ea typeface="宋体" pitchFamily="2" charset="-122"/>
              </a:defRPr>
            </a:lvl7pPr>
            <a:lvl8pPr marL="1371600" algn="l" rtl="0" fontAlgn="base">
              <a:spcBef>
                <a:spcPct val="0"/>
              </a:spcBef>
              <a:spcAft>
                <a:spcPct val="0"/>
              </a:spcAft>
              <a:defRPr sz="4400">
                <a:solidFill>
                  <a:schemeClr val="tx2"/>
                </a:solidFill>
                <a:latin typeface="Times New Roman" pitchFamily="18" charset="0"/>
                <a:ea typeface="宋体" pitchFamily="2" charset="-122"/>
              </a:defRPr>
            </a:lvl8pPr>
            <a:lvl9pPr marL="1828800" algn="l" rtl="0" fontAlgn="base">
              <a:spcBef>
                <a:spcPct val="0"/>
              </a:spcBef>
              <a:spcAft>
                <a:spcPct val="0"/>
              </a:spcAft>
              <a:defRPr sz="4400">
                <a:solidFill>
                  <a:schemeClr val="tx2"/>
                </a:solidFill>
                <a:latin typeface="Times New Roman" pitchFamily="18"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0" cap="none" spc="0" normalizeH="0" baseline="0" noProof="0" dirty="0">
                <a:ln>
                  <a:noFill/>
                </a:ln>
                <a:solidFill>
                  <a:schemeClr val="tx1"/>
                </a:solidFill>
                <a:effectLst/>
                <a:uLnTx/>
                <a:uFillTx/>
                <a:latin typeface="Times New Roman"/>
                <a:ea typeface="宋体"/>
              </a:rPr>
              <a:t>比特币地址</a:t>
            </a:r>
            <a:r>
              <a:rPr lang="zh-CN" altLang="en-US" sz="2800" kern="0" dirty="0">
                <a:solidFill>
                  <a:schemeClr val="tx1"/>
                </a:solidFill>
                <a:latin typeface="Times New Roman"/>
                <a:ea typeface="宋体"/>
              </a:rPr>
              <a:t>：</a:t>
            </a:r>
            <a:r>
              <a:rPr kumimoji="0" lang="en-US" altLang="zh-CN" sz="2800" b="0" i="0" u="none" strike="noStrike" kern="0" cap="none" spc="0" normalizeH="0" baseline="0" noProof="0" dirty="0">
                <a:ln>
                  <a:noFill/>
                </a:ln>
                <a:solidFill>
                  <a:schemeClr val="tx1"/>
                </a:solidFill>
                <a:effectLst/>
                <a:uLnTx/>
                <a:uFillTx/>
                <a:latin typeface="Times New Roman"/>
                <a:ea typeface="宋体"/>
              </a:rPr>
              <a:t/>
            </a:r>
            <a:br>
              <a:rPr kumimoji="0" lang="en-US" altLang="zh-CN" sz="2800" b="0" i="0" u="none" strike="noStrike" kern="0" cap="none" spc="0" normalizeH="0" baseline="0" noProof="0" dirty="0">
                <a:ln>
                  <a:noFill/>
                </a:ln>
                <a:solidFill>
                  <a:schemeClr val="tx1"/>
                </a:solidFill>
                <a:effectLst/>
                <a:uLnTx/>
                <a:uFillTx/>
                <a:latin typeface="Times New Roman"/>
                <a:ea typeface="宋体"/>
              </a:rPr>
            </a:br>
            <a:r>
              <a:rPr kumimoji="0" lang="zh-CN" altLang="en-US" sz="2800" b="0" i="0" u="none" strike="noStrike" kern="0" cap="none" spc="0" normalizeH="0" baseline="0" noProof="0" dirty="0">
                <a:ln>
                  <a:noFill/>
                </a:ln>
                <a:solidFill>
                  <a:schemeClr val="tx1"/>
                </a:solidFill>
                <a:effectLst/>
                <a:uLnTx/>
                <a:uFillTx/>
                <a:latin typeface="Times New Roman"/>
                <a:ea typeface="宋体"/>
              </a:rPr>
              <a:t>实际上，公钥不常见，见到更多的是公钥哈希与地址</a:t>
            </a:r>
          </a:p>
        </p:txBody>
      </p:sp>
      <p:pic>
        <p:nvPicPr>
          <p:cNvPr id="27" name="图片 26"/>
          <p:cNvPicPr>
            <a:picLocks noChangeAspect="1"/>
          </p:cNvPicPr>
          <p:nvPr/>
        </p:nvPicPr>
        <p:blipFill>
          <a:blip r:embed="rId3" cstate="print"/>
          <a:stretch>
            <a:fillRect/>
          </a:stretch>
        </p:blipFill>
        <p:spPr>
          <a:xfrm>
            <a:off x="173186" y="3257698"/>
            <a:ext cx="4885961" cy="765635"/>
          </a:xfrm>
          <a:prstGeom prst="rect">
            <a:avLst/>
          </a:prstGeom>
        </p:spPr>
      </p:pic>
      <p:pic>
        <p:nvPicPr>
          <p:cNvPr id="16" name="图片 15"/>
          <p:cNvPicPr>
            <a:picLocks noChangeAspect="1"/>
          </p:cNvPicPr>
          <p:nvPr/>
        </p:nvPicPr>
        <p:blipFill>
          <a:blip r:embed="rId4" cstate="print"/>
          <a:stretch>
            <a:fillRect/>
          </a:stretch>
        </p:blipFill>
        <p:spPr>
          <a:xfrm>
            <a:off x="5139912" y="681615"/>
            <a:ext cx="3432650" cy="4081421"/>
          </a:xfrm>
          <a:prstGeom prst="rect">
            <a:avLst/>
          </a:prstGeom>
        </p:spPr>
      </p:pic>
      <p:sp>
        <p:nvSpPr>
          <p:cNvPr id="4" name="灯片编号占位符 3"/>
          <p:cNvSpPr>
            <a:spLocks noGrp="1"/>
          </p:cNvSpPr>
          <p:nvPr>
            <p:ph type="sldNum" sz="quarter" idx="12"/>
          </p:nvPr>
        </p:nvSpPr>
        <p:spPr/>
        <p:txBody>
          <a:bodyPr/>
          <a:lstStyle/>
          <a:p>
            <a:fld id="{30F294BE-215C-46F4-AD4D-83824C4CA06D}" type="slidenum">
              <a:rPr lang="zh-CN" altLang="en-US" smtClean="0"/>
              <a:pPr/>
              <a:t>56</a:t>
            </a:fld>
            <a:endParaRPr lang="zh-CN" altLang="en-US"/>
          </a:p>
        </p:txBody>
      </p:sp>
    </p:spTree>
    <p:extLst>
      <p:ext uri="{BB962C8B-B14F-4D97-AF65-F5344CB8AC3E}">
        <p14:creationId xmlns:p14="http://schemas.microsoft.com/office/powerpoint/2010/main" val="21173549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zh-CN" altLang="en-US" sz="1800" b="1" dirty="0">
                  <a:solidFill>
                    <a:srgbClr val="000000"/>
                  </a:solidFill>
                  <a:latin typeface="黑体" pitchFamily="2" charset="-122"/>
                  <a:ea typeface="黑体" pitchFamily="2" charset="-122"/>
                </a:rPr>
                <a:t>比特币交易实例</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矩形 19"/>
          <p:cNvSpPr/>
          <p:nvPr/>
        </p:nvSpPr>
        <p:spPr>
          <a:xfrm>
            <a:off x="320906" y="653000"/>
            <a:ext cx="8418145" cy="2585323"/>
          </a:xfrm>
          <a:prstGeom prst="rect">
            <a:avLst/>
          </a:prstGeom>
          <a:noFill/>
        </p:spPr>
        <p:txBody>
          <a:bodyPr wrap="square">
            <a:spAutoFit/>
          </a:bodyPr>
          <a:lstStyle/>
          <a:p>
            <a:pPr defTabSz="914400" rtl="0" eaLnBrk="1" hangingPunct="1"/>
            <a:r>
              <a:rPr kumimoji="1" lang="en-US" altLang="zh-CN" sz="1800" i="1" dirty="0">
                <a:solidFill>
                  <a:prstClr val="black"/>
                </a:solidFill>
                <a:latin typeface="Times New Roman" pitchFamily="18" charset="0"/>
                <a:ea typeface="宋体" pitchFamily="2" charset="-122"/>
              </a:rPr>
              <a:t>0100000001</a:t>
            </a:r>
            <a:r>
              <a:rPr kumimoji="1" lang="en-US" altLang="zh-CN" sz="1800" b="1" i="1" dirty="0">
                <a:solidFill>
                  <a:prstClr val="black"/>
                </a:solidFill>
                <a:latin typeface="Times New Roman" pitchFamily="18" charset="0"/>
                <a:ea typeface="宋体" pitchFamily="2" charset="-122"/>
              </a:rPr>
              <a:t>8dd4f5fbd5e980fc02f35c6ce145935b11e284605bf599a13c6d415db55d07a1</a:t>
            </a:r>
            <a:r>
              <a:rPr kumimoji="1" lang="en-US" altLang="zh-CN" sz="1800" i="1" dirty="0">
                <a:solidFill>
                  <a:prstClr val="black"/>
                </a:solidFill>
                <a:latin typeface="Times New Roman" pitchFamily="18" charset="0"/>
                <a:ea typeface="宋体" pitchFamily="2" charset="-122"/>
              </a:rPr>
              <a:t>00000000</a:t>
            </a:r>
            <a:r>
              <a:rPr kumimoji="1" lang="en-US" altLang="zh-CN" sz="1800" i="1" dirty="0">
                <a:solidFill>
                  <a:srgbClr val="FF0000"/>
                </a:solidFill>
                <a:latin typeface="Times New Roman" pitchFamily="18" charset="0"/>
                <a:ea typeface="宋体" pitchFamily="2" charset="-122"/>
              </a:rPr>
              <a:t>8b4830450221009908144ca6539e09512b9295c8a27050d478fbb96f8addbc3d075544dc41328702201aa528be2b907d316d2da068dd9eb1e23243d97e444d59290d2fddf25269ee0e0141042e930f39ba62c6534ee98ed20ca98959d34aa9e057cda01cfd422c6bab3667b76426529382c23f42b9b08d7832d4fee1d6b437a8526e59667ce9c4e9dcebcabb</a:t>
            </a:r>
            <a:r>
              <a:rPr kumimoji="1" lang="en-US" altLang="zh-CN" sz="1800" i="1" dirty="0">
                <a:solidFill>
                  <a:prstClr val="black"/>
                </a:solidFill>
                <a:latin typeface="Times New Roman" pitchFamily="18" charset="0"/>
                <a:ea typeface="宋体" pitchFamily="2" charset="-122"/>
              </a:rPr>
              <a:t>ffffffff0200719a81860000001976a914df1bd49a6c9e34dfa8631f2c54cf39986027501b88ac009f0a5362000000434104cd5e9726e6afeae357b1806be25a4c3d3811775835d235417ea746b7db9eeab33cf01674b944c64561ce3388fa1abd0fa88b06c44ce81e2234aa70fe578d455dac00000000</a:t>
            </a:r>
          </a:p>
        </p:txBody>
      </p:sp>
      <p:pic>
        <p:nvPicPr>
          <p:cNvPr id="21" name="图片 20"/>
          <p:cNvPicPr>
            <a:picLocks noChangeAspect="1"/>
          </p:cNvPicPr>
          <p:nvPr/>
        </p:nvPicPr>
        <p:blipFill>
          <a:blip r:embed="rId3" cstate="print"/>
          <a:stretch>
            <a:fillRect/>
          </a:stretch>
        </p:blipFill>
        <p:spPr>
          <a:xfrm>
            <a:off x="1483703" y="2867930"/>
            <a:ext cx="6438074" cy="1937382"/>
          </a:xfrm>
          <a:prstGeom prst="rect">
            <a:avLst/>
          </a:prstGeom>
        </p:spPr>
      </p:pic>
      <p:sp>
        <p:nvSpPr>
          <p:cNvPr id="4" name="灯片编号占位符 3"/>
          <p:cNvSpPr>
            <a:spLocks noGrp="1"/>
          </p:cNvSpPr>
          <p:nvPr>
            <p:ph type="sldNum" sz="quarter" idx="12"/>
          </p:nvPr>
        </p:nvSpPr>
        <p:spPr/>
        <p:txBody>
          <a:bodyPr/>
          <a:lstStyle/>
          <a:p>
            <a:fld id="{30F294BE-215C-46F4-AD4D-83824C4CA06D}" type="slidenum">
              <a:rPr lang="zh-CN" altLang="en-US" smtClean="0"/>
              <a:pPr/>
              <a:t>57</a:t>
            </a:fld>
            <a:endParaRPr lang="zh-CN" altLang="en-US"/>
          </a:p>
        </p:txBody>
      </p:sp>
    </p:spTree>
    <p:extLst>
      <p:ext uri="{BB962C8B-B14F-4D97-AF65-F5344CB8AC3E}">
        <p14:creationId xmlns:p14="http://schemas.microsoft.com/office/powerpoint/2010/main" val="5118492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zh-CN" altLang="en-US" sz="1800" b="1" dirty="0">
                  <a:solidFill>
                    <a:srgbClr val="000000"/>
                  </a:solidFill>
                  <a:latin typeface="黑体" pitchFamily="2" charset="-122"/>
                  <a:ea typeface="黑体" pitchFamily="2" charset="-122"/>
                </a:rPr>
                <a:t>比特币交易实例</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p:cNvPicPr>
            <a:picLocks noChangeAspect="1"/>
          </p:cNvPicPr>
          <p:nvPr/>
        </p:nvPicPr>
        <p:blipFill>
          <a:blip r:embed="rId3" cstate="print"/>
          <a:stretch>
            <a:fillRect/>
          </a:stretch>
        </p:blipFill>
        <p:spPr>
          <a:xfrm>
            <a:off x="834168" y="665708"/>
            <a:ext cx="7450686" cy="4188966"/>
          </a:xfrm>
          <a:prstGeom prst="rect">
            <a:avLst/>
          </a:prstGeom>
        </p:spPr>
      </p:pic>
      <p:sp>
        <p:nvSpPr>
          <p:cNvPr id="5" name="灯片编号占位符 4"/>
          <p:cNvSpPr>
            <a:spLocks noGrp="1"/>
          </p:cNvSpPr>
          <p:nvPr>
            <p:ph type="sldNum" sz="quarter" idx="12"/>
          </p:nvPr>
        </p:nvSpPr>
        <p:spPr/>
        <p:txBody>
          <a:bodyPr/>
          <a:lstStyle/>
          <a:p>
            <a:fld id="{30F294BE-215C-46F4-AD4D-83824C4CA06D}" type="slidenum">
              <a:rPr lang="zh-CN" altLang="en-US" smtClean="0"/>
              <a:pPr/>
              <a:t>58</a:t>
            </a:fld>
            <a:endParaRPr lang="zh-CN" altLang="en-US"/>
          </a:p>
        </p:txBody>
      </p:sp>
    </p:spTree>
    <p:extLst>
      <p:ext uri="{BB962C8B-B14F-4D97-AF65-F5344CB8AC3E}">
        <p14:creationId xmlns:p14="http://schemas.microsoft.com/office/powerpoint/2010/main" val="41963360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zh-CN" altLang="en-US" sz="1800" b="1" dirty="0">
                  <a:solidFill>
                    <a:srgbClr val="000000"/>
                  </a:solidFill>
                  <a:latin typeface="黑体" pitchFamily="2" charset="-122"/>
                  <a:ea typeface="黑体" pitchFamily="2" charset="-122"/>
                </a:rPr>
                <a:t>比特币交易实例</a:t>
              </a:r>
              <a:endPar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矩形 22"/>
          <p:cNvSpPr/>
          <p:nvPr/>
        </p:nvSpPr>
        <p:spPr>
          <a:xfrm>
            <a:off x="634802" y="1341687"/>
            <a:ext cx="7905948" cy="461665"/>
          </a:xfrm>
          <a:prstGeom prst="rect">
            <a:avLst/>
          </a:prstGeom>
        </p:spPr>
        <p:txBody>
          <a:bodyPr wrap="square">
            <a:spAutoFit/>
          </a:bodyPr>
          <a:lstStyle/>
          <a:p>
            <a:pPr marL="342900" indent="-342900" defTabSz="914400" rtl="0" eaLnBrk="1" hangingPunct="1">
              <a:buFont typeface="Wingdings" panose="05000000000000000000" pitchFamily="2" charset="2"/>
              <a:buChar char="Ø"/>
            </a:pPr>
            <a:endParaRPr kumimoji="1" lang="zh-CN" altLang="en-US" sz="2400" i="1" dirty="0">
              <a:solidFill>
                <a:prstClr val="black"/>
              </a:solidFill>
              <a:latin typeface="Times New Roman" pitchFamily="18" charset="0"/>
              <a:ea typeface="宋体" pitchFamily="2" charset="-122"/>
            </a:endParaRPr>
          </a:p>
        </p:txBody>
      </p:sp>
      <p:pic>
        <p:nvPicPr>
          <p:cNvPr id="26" name="图片 25"/>
          <p:cNvPicPr>
            <a:picLocks noChangeAspect="1"/>
          </p:cNvPicPr>
          <p:nvPr/>
        </p:nvPicPr>
        <p:blipFill>
          <a:blip r:embed="rId3" cstate="print"/>
          <a:stretch>
            <a:fillRect/>
          </a:stretch>
        </p:blipFill>
        <p:spPr>
          <a:xfrm>
            <a:off x="130746" y="3491328"/>
            <a:ext cx="8947989" cy="923325"/>
          </a:xfrm>
          <a:prstGeom prst="rect">
            <a:avLst/>
          </a:prstGeom>
        </p:spPr>
      </p:pic>
      <p:sp>
        <p:nvSpPr>
          <p:cNvPr id="27" name="右箭头 26"/>
          <p:cNvSpPr/>
          <p:nvPr/>
        </p:nvSpPr>
        <p:spPr bwMode="auto">
          <a:xfrm rot="2353215">
            <a:off x="1206191" y="2675993"/>
            <a:ext cx="801437" cy="270754"/>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rtl="0">
              <a:spcBef>
                <a:spcPct val="50000"/>
              </a:spcBef>
            </a:pPr>
            <a:endParaRPr kumimoji="1" lang="zh-CN" altLang="en-US" sz="2400" i="1">
              <a:solidFill>
                <a:prstClr val="black"/>
              </a:solidFill>
              <a:latin typeface="Times New Roman" pitchFamily="18" charset="0"/>
              <a:ea typeface="宋体" pitchFamily="2" charset="-122"/>
            </a:endParaRPr>
          </a:p>
        </p:txBody>
      </p:sp>
      <p:pic>
        <p:nvPicPr>
          <p:cNvPr id="28" name="图片 27"/>
          <p:cNvPicPr>
            <a:picLocks noChangeAspect="1"/>
          </p:cNvPicPr>
          <p:nvPr/>
        </p:nvPicPr>
        <p:blipFill>
          <a:blip r:embed="rId4" cstate="print"/>
          <a:stretch>
            <a:fillRect/>
          </a:stretch>
        </p:blipFill>
        <p:spPr>
          <a:xfrm>
            <a:off x="95251" y="1283149"/>
            <a:ext cx="8942286" cy="1134735"/>
          </a:xfrm>
          <a:prstGeom prst="rect">
            <a:avLst/>
          </a:prstGeom>
        </p:spPr>
      </p:pic>
      <p:sp>
        <p:nvSpPr>
          <p:cNvPr id="29" name="矩形 28"/>
          <p:cNvSpPr/>
          <p:nvPr/>
        </p:nvSpPr>
        <p:spPr bwMode="auto">
          <a:xfrm>
            <a:off x="4194707" y="1283149"/>
            <a:ext cx="4842829" cy="3297979"/>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rtl="0">
              <a:spcBef>
                <a:spcPct val="50000"/>
              </a:spcBef>
            </a:pPr>
            <a:endParaRPr kumimoji="1" lang="zh-CN" altLang="en-US" sz="2400" i="1">
              <a:solidFill>
                <a:prstClr val="black"/>
              </a:solidFill>
              <a:latin typeface="Times New Roman" pitchFamily="18" charset="0"/>
              <a:ea typeface="宋体" pitchFamily="2" charset="-122"/>
            </a:endParaRPr>
          </a:p>
        </p:txBody>
      </p:sp>
      <p:sp>
        <p:nvSpPr>
          <p:cNvPr id="4" name="灯片编号占位符 3"/>
          <p:cNvSpPr>
            <a:spLocks noGrp="1"/>
          </p:cNvSpPr>
          <p:nvPr>
            <p:ph type="sldNum" sz="quarter" idx="12"/>
          </p:nvPr>
        </p:nvSpPr>
        <p:spPr/>
        <p:txBody>
          <a:bodyPr/>
          <a:lstStyle/>
          <a:p>
            <a:fld id="{30F294BE-215C-46F4-AD4D-83824C4CA06D}" type="slidenum">
              <a:rPr lang="zh-CN" altLang="en-US" smtClean="0"/>
              <a:pPr/>
              <a:t>59</a:t>
            </a:fld>
            <a:endParaRPr lang="zh-CN" altLang="en-US"/>
          </a:p>
        </p:txBody>
      </p:sp>
    </p:spTree>
    <p:extLst>
      <p:ext uri="{BB962C8B-B14F-4D97-AF65-F5344CB8AC3E}">
        <p14:creationId xmlns:p14="http://schemas.microsoft.com/office/powerpoint/2010/main" val="7276056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区块结构</a:t>
              </a:r>
              <a:r>
                <a:rPr lang="en-US" altLang="zh-CN" sz="1800" dirty="0"/>
                <a:t>-</a:t>
              </a:r>
              <a:r>
                <a:rPr lang="zh-CN" altLang="zh-CN" sz="1800" dirty="0"/>
                <a:t>区块头</a:t>
              </a:r>
              <a:r>
                <a:rPr lang="en-US" altLang="zh-CN" sz="1800" dirty="0"/>
                <a:t>-</a:t>
              </a:r>
              <a:r>
                <a:rPr lang="zh-CN" altLang="zh-CN" sz="1800" b="1" dirty="0"/>
                <a:t>区块标识符</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pic>
        <p:nvPicPr>
          <p:cNvPr id="11" name="图片 10"/>
          <p:cNvPicPr/>
          <p:nvPr/>
        </p:nvPicPr>
        <p:blipFill>
          <a:blip r:embed="rId3" cstate="print"/>
          <a:stretch>
            <a:fillRect/>
          </a:stretch>
        </p:blipFill>
        <p:spPr>
          <a:xfrm>
            <a:off x="855603" y="1502512"/>
            <a:ext cx="7563933" cy="2349500"/>
          </a:xfrm>
          <a:prstGeom prst="rect">
            <a:avLst/>
          </a:prstGeom>
          <a:ln>
            <a:solidFill>
              <a:schemeClr val="tx1"/>
            </a:solidFill>
          </a:ln>
        </p:spPr>
      </p:pic>
      <p:sp>
        <p:nvSpPr>
          <p:cNvPr id="3" name="灯片编号占位符 2"/>
          <p:cNvSpPr>
            <a:spLocks noGrp="1"/>
          </p:cNvSpPr>
          <p:nvPr>
            <p:ph type="sldNum" sz="quarter" idx="12"/>
          </p:nvPr>
        </p:nvSpPr>
        <p:spPr/>
        <p:txBody>
          <a:bodyPr/>
          <a:lstStyle/>
          <a:p>
            <a:fld id="{30F294BE-215C-46F4-AD4D-83824C4CA06D}" type="slidenum">
              <a:rPr lang="zh-CN" altLang="en-US" smtClean="0"/>
              <a:pPr/>
              <a:t>6</a:t>
            </a:fld>
            <a:endParaRPr lang="zh-CN" altLang="en-US"/>
          </a:p>
        </p:txBody>
      </p:sp>
    </p:spTree>
    <p:extLst>
      <p:ext uri="{BB962C8B-B14F-4D97-AF65-F5344CB8AC3E}">
        <p14:creationId xmlns:p14="http://schemas.microsoft.com/office/powerpoint/2010/main" val="7076246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zh-CN" altLang="en-US" sz="1800" b="1" dirty="0">
                  <a:solidFill>
                    <a:srgbClr val="000000"/>
                  </a:solidFill>
                  <a:latin typeface="黑体" pitchFamily="2" charset="-122"/>
                  <a:ea typeface="黑体" pitchFamily="2" charset="-122"/>
                </a:rPr>
                <a:t>比特币交易实例</a:t>
              </a:r>
              <a:endPar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2286000" y="863590"/>
            <a:ext cx="4572000" cy="3416320"/>
          </a:xfrm>
          <a:prstGeom prst="rect">
            <a:avLst/>
          </a:prstGeom>
        </p:spPr>
        <p:txBody>
          <a:bodyPr>
            <a:spAutoFit/>
          </a:bodyPr>
          <a:lstStyle/>
          <a:p>
            <a:pPr lvl="0" defTabSz="914400" rtl="0" eaLnBrk="1" hangingPunct="1"/>
            <a:r>
              <a:rPr kumimoji="1" lang="en-US" altLang="zh-CN" sz="2400" i="1" dirty="0">
                <a:solidFill>
                  <a:prstClr val="black"/>
                </a:solidFill>
                <a:latin typeface="Times New Roman" pitchFamily="18" charset="0"/>
                <a:ea typeface="宋体" pitchFamily="2" charset="-122"/>
              </a:rPr>
              <a:t>Input </a:t>
            </a:r>
            <a:r>
              <a:rPr kumimoji="1" lang="zh-CN" altLang="en-US" sz="2400" i="1" dirty="0">
                <a:solidFill>
                  <a:prstClr val="black"/>
                </a:solidFill>
                <a:latin typeface="Times New Roman" pitchFamily="18" charset="0"/>
                <a:ea typeface="宋体" pitchFamily="2" charset="-122"/>
              </a:rPr>
              <a:t>里面的：</a:t>
            </a:r>
            <a:endParaRPr kumimoji="1" lang="en-US" altLang="zh-CN" sz="2400" i="1" dirty="0">
              <a:solidFill>
                <a:prstClr val="black"/>
              </a:solidFill>
              <a:latin typeface="Times New Roman" pitchFamily="18" charset="0"/>
              <a:ea typeface="宋体" pitchFamily="2" charset="-122"/>
            </a:endParaRPr>
          </a:p>
          <a:p>
            <a:pPr lvl="0" defTabSz="914400" rtl="0" eaLnBrk="1" hangingPunct="1"/>
            <a:r>
              <a:rPr kumimoji="1" lang="en-US" altLang="zh-CN" sz="2400" i="1" dirty="0">
                <a:solidFill>
                  <a:prstClr val="black"/>
                </a:solidFill>
                <a:latin typeface="Times New Roman" pitchFamily="18" charset="0"/>
                <a:ea typeface="宋体" pitchFamily="2" charset="-122"/>
              </a:rPr>
              <a:t>sig: 30450221...ee0e01 </a:t>
            </a:r>
          </a:p>
          <a:p>
            <a:pPr lvl="0" defTabSz="914400" rtl="0" eaLnBrk="1" hangingPunct="1"/>
            <a:r>
              <a:rPr kumimoji="1" lang="en-US" altLang="zh-CN" sz="2400" i="1" dirty="0" err="1">
                <a:solidFill>
                  <a:prstClr val="black"/>
                </a:solidFill>
                <a:latin typeface="Times New Roman" pitchFamily="18" charset="0"/>
                <a:ea typeface="宋体" pitchFamily="2" charset="-122"/>
              </a:rPr>
              <a:t>pubkey</a:t>
            </a:r>
            <a:r>
              <a:rPr kumimoji="1" lang="en-US" altLang="zh-CN" sz="2400" i="1" dirty="0">
                <a:solidFill>
                  <a:prstClr val="black"/>
                </a:solidFill>
                <a:latin typeface="Times New Roman" pitchFamily="18" charset="0"/>
                <a:ea typeface="宋体" pitchFamily="2" charset="-122"/>
              </a:rPr>
              <a:t>: 042e930f...</a:t>
            </a:r>
            <a:r>
              <a:rPr kumimoji="1" lang="en-US" altLang="zh-CN" sz="2400" i="1" dirty="0" err="1">
                <a:solidFill>
                  <a:prstClr val="black"/>
                </a:solidFill>
                <a:latin typeface="Times New Roman" pitchFamily="18" charset="0"/>
                <a:ea typeface="宋体" pitchFamily="2" charset="-122"/>
              </a:rPr>
              <a:t>cabb</a:t>
            </a:r>
            <a:r>
              <a:rPr kumimoji="1" lang="en-US" altLang="zh-CN" sz="2400" i="1" dirty="0">
                <a:solidFill>
                  <a:prstClr val="black"/>
                </a:solidFill>
                <a:latin typeface="Times New Roman" pitchFamily="18" charset="0"/>
                <a:ea typeface="宋体" pitchFamily="2" charset="-122"/>
              </a:rPr>
              <a:t> </a:t>
            </a:r>
          </a:p>
          <a:p>
            <a:pPr lvl="0" defTabSz="914400" rtl="0" eaLnBrk="1" hangingPunct="1"/>
            <a:endParaRPr kumimoji="1" lang="en-US" altLang="zh-CN" sz="2400" i="1" dirty="0">
              <a:solidFill>
                <a:prstClr val="black"/>
              </a:solidFill>
              <a:latin typeface="Times New Roman" pitchFamily="18" charset="0"/>
              <a:ea typeface="宋体" pitchFamily="2" charset="-122"/>
            </a:endParaRPr>
          </a:p>
          <a:p>
            <a:pPr lvl="0" defTabSz="914400" rtl="0" eaLnBrk="1" hangingPunct="1"/>
            <a:r>
              <a:rPr kumimoji="1" lang="zh-CN" altLang="en-US" sz="2400" i="1" dirty="0">
                <a:solidFill>
                  <a:prstClr val="black"/>
                </a:solidFill>
                <a:latin typeface="Times New Roman" pitchFamily="18" charset="0"/>
                <a:ea typeface="宋体" pitchFamily="2" charset="-122"/>
              </a:rPr>
              <a:t>前一笔交易 </a:t>
            </a:r>
            <a:r>
              <a:rPr kumimoji="1" lang="en-US" altLang="zh-CN" sz="2400" i="1" dirty="0">
                <a:solidFill>
                  <a:prstClr val="black"/>
                </a:solidFill>
                <a:latin typeface="Times New Roman" pitchFamily="18" charset="0"/>
                <a:ea typeface="宋体" pitchFamily="2" charset="-122"/>
              </a:rPr>
              <a:t>Output</a:t>
            </a:r>
            <a:r>
              <a:rPr kumimoji="1" lang="zh-CN" altLang="en-US" sz="2400" i="1" dirty="0">
                <a:solidFill>
                  <a:prstClr val="black"/>
                </a:solidFill>
                <a:latin typeface="Times New Roman" pitchFamily="18" charset="0"/>
                <a:ea typeface="宋体" pitchFamily="2" charset="-122"/>
              </a:rPr>
              <a:t>里面的：</a:t>
            </a:r>
            <a:endParaRPr kumimoji="1" lang="en-US" altLang="zh-CN" sz="2400" i="1" dirty="0">
              <a:solidFill>
                <a:prstClr val="black"/>
              </a:solidFill>
              <a:latin typeface="Times New Roman" pitchFamily="18" charset="0"/>
              <a:ea typeface="宋体" pitchFamily="2" charset="-122"/>
            </a:endParaRPr>
          </a:p>
          <a:p>
            <a:pPr lvl="0" defTabSz="914400" rtl="0" eaLnBrk="1" hangingPunct="1"/>
            <a:r>
              <a:rPr kumimoji="1" lang="en-US" altLang="zh-CN" sz="2400" i="1" dirty="0">
                <a:solidFill>
                  <a:prstClr val="black"/>
                </a:solidFill>
                <a:latin typeface="Times New Roman" pitchFamily="18" charset="0"/>
                <a:ea typeface="宋体" pitchFamily="2" charset="-122"/>
              </a:rPr>
              <a:t>OP_DUP OP_HASH160 46af3fb4…6829 OP_EQUALVERIFY OP_CHECKSIG </a:t>
            </a:r>
            <a:endParaRPr kumimoji="1" lang="zh-CN" altLang="en-US" sz="2400" i="1" dirty="0">
              <a:solidFill>
                <a:prstClr val="black"/>
              </a:solidFill>
              <a:latin typeface="Times New Roman" pitchFamily="18" charset="0"/>
              <a:ea typeface="宋体" pitchFamily="2" charset="-122"/>
            </a:endParaRPr>
          </a:p>
        </p:txBody>
      </p:sp>
      <p:sp>
        <p:nvSpPr>
          <p:cNvPr id="5" name="灯片编号占位符 4"/>
          <p:cNvSpPr>
            <a:spLocks noGrp="1"/>
          </p:cNvSpPr>
          <p:nvPr>
            <p:ph type="sldNum" sz="quarter" idx="12"/>
          </p:nvPr>
        </p:nvSpPr>
        <p:spPr/>
        <p:txBody>
          <a:bodyPr/>
          <a:lstStyle/>
          <a:p>
            <a:fld id="{30F294BE-215C-46F4-AD4D-83824C4CA06D}" type="slidenum">
              <a:rPr lang="zh-CN" altLang="en-US" smtClean="0"/>
              <a:pPr/>
              <a:t>60</a:t>
            </a:fld>
            <a:endParaRPr lang="zh-CN" altLang="en-US"/>
          </a:p>
        </p:txBody>
      </p:sp>
    </p:spTree>
    <p:extLst>
      <p:ext uri="{BB962C8B-B14F-4D97-AF65-F5344CB8AC3E}">
        <p14:creationId xmlns:p14="http://schemas.microsoft.com/office/powerpoint/2010/main" val="32485761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zh-CN" altLang="en-US" sz="1800" b="1" dirty="0">
                  <a:solidFill>
                    <a:srgbClr val="000000"/>
                  </a:solidFill>
                  <a:latin typeface="黑体" pitchFamily="2" charset="-122"/>
                  <a:ea typeface="黑体" pitchFamily="2" charset="-122"/>
                </a:rPr>
                <a:t>比特币交易实例</a:t>
              </a:r>
              <a:endPar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650588" y="762986"/>
            <a:ext cx="8104303" cy="830997"/>
          </a:xfrm>
          <a:prstGeom prst="rect">
            <a:avLst/>
          </a:prstGeom>
        </p:spPr>
        <p:txBody>
          <a:bodyPr wrap="square">
            <a:spAutoFit/>
          </a:bodyPr>
          <a:lstStyle/>
          <a:p>
            <a:r>
              <a:rPr lang="zh-CN" altLang="en-US" sz="1600" dirty="0"/>
              <a:t>比特币脚本被设计成以栈来运行的虚拟机指令，它只有有限的几种指令，并且故意被设计成没有循环、条件跳转，所以，比特币脚本不是图灵完备的语言。</a:t>
            </a:r>
          </a:p>
          <a:p>
            <a:r>
              <a:rPr lang="zh-CN" altLang="en-US" sz="1600" dirty="0"/>
              <a:t>比特币脚本的执行非常简单。我们首先要准备一个空栈，然后把签名和公钥哈希入栈：</a:t>
            </a:r>
          </a:p>
        </p:txBody>
      </p:sp>
      <p:pic>
        <p:nvPicPr>
          <p:cNvPr id="15" name="图片 14"/>
          <p:cNvPicPr>
            <a:picLocks noChangeAspect="1"/>
          </p:cNvPicPr>
          <p:nvPr/>
        </p:nvPicPr>
        <p:blipFill>
          <a:blip r:embed="rId3" cstate="print"/>
          <a:stretch>
            <a:fillRect/>
          </a:stretch>
        </p:blipFill>
        <p:spPr>
          <a:xfrm>
            <a:off x="1990520" y="2136531"/>
            <a:ext cx="5009524" cy="2066667"/>
          </a:xfrm>
          <a:prstGeom prst="rect">
            <a:avLst/>
          </a:prstGeom>
        </p:spPr>
      </p:pic>
      <p:sp>
        <p:nvSpPr>
          <p:cNvPr id="5" name="灯片编号占位符 4"/>
          <p:cNvSpPr>
            <a:spLocks noGrp="1"/>
          </p:cNvSpPr>
          <p:nvPr>
            <p:ph type="sldNum" sz="quarter" idx="12"/>
          </p:nvPr>
        </p:nvSpPr>
        <p:spPr/>
        <p:txBody>
          <a:bodyPr/>
          <a:lstStyle/>
          <a:p>
            <a:fld id="{30F294BE-215C-46F4-AD4D-83824C4CA06D}" type="slidenum">
              <a:rPr lang="zh-CN" altLang="en-US" smtClean="0"/>
              <a:pPr/>
              <a:t>61</a:t>
            </a:fld>
            <a:endParaRPr lang="zh-CN" altLang="en-US"/>
          </a:p>
        </p:txBody>
      </p:sp>
    </p:spTree>
    <p:extLst>
      <p:ext uri="{BB962C8B-B14F-4D97-AF65-F5344CB8AC3E}">
        <p14:creationId xmlns:p14="http://schemas.microsoft.com/office/powerpoint/2010/main" val="16522975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zh-CN" altLang="en-US" sz="1800" b="1" dirty="0">
                  <a:solidFill>
                    <a:srgbClr val="000000"/>
                  </a:solidFill>
                  <a:latin typeface="黑体" pitchFamily="2" charset="-122"/>
                  <a:ea typeface="黑体" pitchFamily="2" charset="-122"/>
                </a:rPr>
                <a:t>比特币交易实例</a:t>
              </a:r>
              <a:endPar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1" name="图片 20"/>
          <p:cNvPicPr>
            <a:picLocks noChangeAspect="1"/>
          </p:cNvPicPr>
          <p:nvPr/>
        </p:nvPicPr>
        <p:blipFill>
          <a:blip r:embed="rId3" cstate="print"/>
          <a:stretch>
            <a:fillRect/>
          </a:stretch>
        </p:blipFill>
        <p:spPr>
          <a:xfrm>
            <a:off x="1691680" y="2443368"/>
            <a:ext cx="5009524" cy="2076190"/>
          </a:xfrm>
          <a:prstGeom prst="rect">
            <a:avLst/>
          </a:prstGeom>
        </p:spPr>
      </p:pic>
      <p:sp>
        <p:nvSpPr>
          <p:cNvPr id="22" name="矩形 21"/>
          <p:cNvSpPr/>
          <p:nvPr/>
        </p:nvSpPr>
        <p:spPr>
          <a:xfrm>
            <a:off x="755576" y="1004020"/>
            <a:ext cx="7632848" cy="1323439"/>
          </a:xfrm>
          <a:prstGeom prst="rect">
            <a:avLst/>
          </a:prstGeom>
        </p:spPr>
        <p:txBody>
          <a:bodyPr wrap="square">
            <a:spAutoFit/>
          </a:bodyPr>
          <a:lstStyle/>
          <a:p>
            <a:r>
              <a:rPr lang="zh-CN" altLang="en-US" sz="1600" dirty="0"/>
              <a:t>执行</a:t>
            </a:r>
            <a:endParaRPr lang="en-US" altLang="zh-CN" sz="1600" dirty="0"/>
          </a:p>
          <a:p>
            <a:r>
              <a:rPr lang="nl-NL" altLang="zh-CN" sz="1600" dirty="0">
                <a:solidFill>
                  <a:srgbClr val="FF0000"/>
                </a:solidFill>
              </a:rPr>
              <a:t>OP_DUP</a:t>
            </a:r>
            <a:r>
              <a:rPr lang="nl-NL" altLang="zh-CN" sz="1600" dirty="0"/>
              <a:t> OP_HASH160 46af3fb481837fadbb421727f9959c2d32a36829 OP_EQUALVERIFY OP_CHCKSIG</a:t>
            </a:r>
          </a:p>
          <a:p>
            <a:endParaRPr lang="en-US" altLang="zh-CN" sz="1600" i="0" dirty="0"/>
          </a:p>
          <a:p>
            <a:r>
              <a:rPr lang="zh-CN" altLang="en-US" sz="1600" i="0" dirty="0"/>
              <a:t>首先执行</a:t>
            </a:r>
            <a:r>
              <a:rPr lang="en-US" altLang="zh-CN" sz="1600" i="0" dirty="0"/>
              <a:t>OP_DUP</a:t>
            </a:r>
            <a:r>
              <a:rPr lang="zh-CN" altLang="en-US" sz="1600" i="0" dirty="0"/>
              <a:t>，这条指令把栈顶的元素复制一份，所以结果变成：</a:t>
            </a:r>
            <a:endParaRPr lang="zh-CN" altLang="en-US" sz="1600" i="0" dirty="0">
              <a:effectLst/>
            </a:endParaRPr>
          </a:p>
        </p:txBody>
      </p:sp>
      <p:sp>
        <p:nvSpPr>
          <p:cNvPr id="4" name="灯片编号占位符 3"/>
          <p:cNvSpPr>
            <a:spLocks noGrp="1"/>
          </p:cNvSpPr>
          <p:nvPr>
            <p:ph type="sldNum" sz="quarter" idx="12"/>
          </p:nvPr>
        </p:nvSpPr>
        <p:spPr/>
        <p:txBody>
          <a:bodyPr/>
          <a:lstStyle/>
          <a:p>
            <a:fld id="{30F294BE-215C-46F4-AD4D-83824C4CA06D}" type="slidenum">
              <a:rPr lang="zh-CN" altLang="en-US" smtClean="0"/>
              <a:pPr/>
              <a:t>62</a:t>
            </a:fld>
            <a:endParaRPr lang="zh-CN" altLang="en-US"/>
          </a:p>
        </p:txBody>
      </p:sp>
    </p:spTree>
    <p:extLst>
      <p:ext uri="{BB962C8B-B14F-4D97-AF65-F5344CB8AC3E}">
        <p14:creationId xmlns:p14="http://schemas.microsoft.com/office/powerpoint/2010/main" val="10355735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zh-CN" altLang="en-US" sz="1800" b="1" dirty="0">
                  <a:solidFill>
                    <a:srgbClr val="000000"/>
                  </a:solidFill>
                  <a:latin typeface="黑体" pitchFamily="2" charset="-122"/>
                  <a:ea typeface="黑体" pitchFamily="2" charset="-122"/>
                </a:rPr>
                <a:t>比特币交易实例</a:t>
              </a:r>
              <a:endPar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矩形 14"/>
          <p:cNvSpPr/>
          <p:nvPr/>
        </p:nvSpPr>
        <p:spPr>
          <a:xfrm>
            <a:off x="755576" y="1004020"/>
            <a:ext cx="7632848" cy="1323439"/>
          </a:xfrm>
          <a:prstGeom prst="rect">
            <a:avLst/>
          </a:prstGeom>
        </p:spPr>
        <p:txBody>
          <a:bodyPr wrap="square">
            <a:spAutoFit/>
          </a:bodyPr>
          <a:lstStyle/>
          <a:p>
            <a:r>
              <a:rPr lang="nl-NL" altLang="zh-CN" sz="1600" dirty="0"/>
              <a:t>OP_DUP </a:t>
            </a:r>
            <a:r>
              <a:rPr lang="nl-NL" altLang="zh-CN" sz="1600" dirty="0">
                <a:solidFill>
                  <a:srgbClr val="FF0000"/>
                </a:solidFill>
              </a:rPr>
              <a:t>OP_HASH160</a:t>
            </a:r>
            <a:r>
              <a:rPr lang="nl-NL" altLang="zh-CN" sz="1600" dirty="0"/>
              <a:t> 46af3fb481837fadbb421727f9959c2d32a36829 OP_EQUALVERIFY OP_CHCKSIG</a:t>
            </a:r>
          </a:p>
          <a:p>
            <a:endParaRPr lang="en-US" altLang="zh-CN" sz="1600" i="0" dirty="0"/>
          </a:p>
          <a:p>
            <a:r>
              <a:rPr lang="zh-CN" altLang="en-US" sz="1600" dirty="0"/>
              <a:t>紧接着执行</a:t>
            </a:r>
            <a:r>
              <a:rPr lang="en-US" altLang="zh-CN" sz="1600" dirty="0"/>
              <a:t>OP_HASH160</a:t>
            </a:r>
            <a:r>
              <a:rPr lang="zh-CN" altLang="en-US" sz="1600" dirty="0"/>
              <a:t>，它对栈顶元素计算</a:t>
            </a:r>
            <a:r>
              <a:rPr lang="en-US" altLang="zh-CN" sz="1600" dirty="0"/>
              <a:t>SHA256/RipeMD160</a:t>
            </a:r>
            <a:r>
              <a:rPr lang="zh-CN" altLang="en-US" sz="1600" dirty="0"/>
              <a:t>，实际上是计算公钥</a:t>
            </a:r>
            <a:r>
              <a:rPr lang="en-US" altLang="zh-CN" sz="1600" dirty="0"/>
              <a:t>Hash</a:t>
            </a:r>
            <a:r>
              <a:rPr lang="zh-CN" altLang="en-US" sz="1600" dirty="0"/>
              <a:t>，所以运行结果变成：</a:t>
            </a:r>
            <a:r>
              <a:rPr lang="zh-CN" altLang="en-US" sz="1600" i="0" dirty="0"/>
              <a:t>：</a:t>
            </a:r>
            <a:endParaRPr lang="zh-CN" altLang="en-US" sz="1600" i="0" dirty="0">
              <a:effectLst/>
            </a:endParaRPr>
          </a:p>
        </p:txBody>
      </p:sp>
      <p:pic>
        <p:nvPicPr>
          <p:cNvPr id="16" name="图片 15"/>
          <p:cNvPicPr>
            <a:picLocks noChangeAspect="1"/>
          </p:cNvPicPr>
          <p:nvPr/>
        </p:nvPicPr>
        <p:blipFill>
          <a:blip r:embed="rId3" cstate="print"/>
          <a:stretch>
            <a:fillRect/>
          </a:stretch>
        </p:blipFill>
        <p:spPr>
          <a:xfrm>
            <a:off x="2057714" y="2400428"/>
            <a:ext cx="5028571" cy="2057143"/>
          </a:xfrm>
          <a:prstGeom prst="rect">
            <a:avLst/>
          </a:prstGeom>
        </p:spPr>
      </p:pic>
      <p:sp>
        <p:nvSpPr>
          <p:cNvPr id="4" name="灯片编号占位符 3"/>
          <p:cNvSpPr>
            <a:spLocks noGrp="1"/>
          </p:cNvSpPr>
          <p:nvPr>
            <p:ph type="sldNum" sz="quarter" idx="12"/>
          </p:nvPr>
        </p:nvSpPr>
        <p:spPr/>
        <p:txBody>
          <a:bodyPr/>
          <a:lstStyle/>
          <a:p>
            <a:fld id="{30F294BE-215C-46F4-AD4D-83824C4CA06D}" type="slidenum">
              <a:rPr lang="zh-CN" altLang="en-US" smtClean="0"/>
              <a:pPr/>
              <a:t>63</a:t>
            </a:fld>
            <a:endParaRPr lang="zh-CN" altLang="en-US"/>
          </a:p>
        </p:txBody>
      </p:sp>
    </p:spTree>
    <p:extLst>
      <p:ext uri="{BB962C8B-B14F-4D97-AF65-F5344CB8AC3E}">
        <p14:creationId xmlns:p14="http://schemas.microsoft.com/office/powerpoint/2010/main" val="398008707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zh-CN" altLang="en-US" sz="1800" b="1" dirty="0">
                  <a:solidFill>
                    <a:srgbClr val="000000"/>
                  </a:solidFill>
                  <a:latin typeface="黑体" pitchFamily="2" charset="-122"/>
                  <a:ea typeface="黑体" pitchFamily="2" charset="-122"/>
                </a:rPr>
                <a:t>比特币交易实例</a:t>
              </a:r>
              <a:endPar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矩形 14"/>
          <p:cNvSpPr/>
          <p:nvPr/>
        </p:nvSpPr>
        <p:spPr>
          <a:xfrm>
            <a:off x="755576" y="1004020"/>
            <a:ext cx="7632848" cy="1323439"/>
          </a:xfrm>
          <a:prstGeom prst="rect">
            <a:avLst/>
          </a:prstGeom>
        </p:spPr>
        <p:txBody>
          <a:bodyPr wrap="square">
            <a:spAutoFit/>
          </a:bodyPr>
          <a:lstStyle/>
          <a:p>
            <a:r>
              <a:rPr lang="zh-CN" altLang="en-US" sz="1600" dirty="0"/>
              <a:t>执行</a:t>
            </a:r>
            <a:endParaRPr lang="en-US" altLang="zh-CN" sz="1600" dirty="0"/>
          </a:p>
          <a:p>
            <a:r>
              <a:rPr lang="nl-NL" altLang="zh-CN" sz="1600" dirty="0"/>
              <a:t>OP_DUP OP_HASH160 </a:t>
            </a:r>
            <a:r>
              <a:rPr lang="nl-NL" altLang="zh-CN" sz="1600" dirty="0">
                <a:solidFill>
                  <a:srgbClr val="FF0000"/>
                </a:solidFill>
              </a:rPr>
              <a:t>46af3fb481837fadbb421727f9959c2d32a36829</a:t>
            </a:r>
            <a:r>
              <a:rPr lang="nl-NL" altLang="zh-CN" sz="1600" dirty="0"/>
              <a:t> OP_EQUALVERIFY OP_CHCKSIG</a:t>
            </a:r>
          </a:p>
          <a:p>
            <a:endParaRPr lang="en-US" altLang="zh-CN" sz="1600" i="0" dirty="0"/>
          </a:p>
          <a:p>
            <a:r>
              <a:rPr lang="zh-CN" altLang="en-US" sz="1600" i="0" dirty="0"/>
              <a:t>接下来的指令实际上是一个数据，我们直接把数据入栈：</a:t>
            </a:r>
            <a:endParaRPr lang="zh-CN" altLang="en-US" sz="1600" i="0" dirty="0">
              <a:effectLst/>
            </a:endParaRPr>
          </a:p>
        </p:txBody>
      </p:sp>
      <p:pic>
        <p:nvPicPr>
          <p:cNvPr id="16" name="图片 15"/>
          <p:cNvPicPr>
            <a:picLocks noChangeAspect="1"/>
          </p:cNvPicPr>
          <p:nvPr/>
        </p:nvPicPr>
        <p:blipFill>
          <a:blip r:embed="rId3" cstate="print"/>
          <a:stretch>
            <a:fillRect/>
          </a:stretch>
        </p:blipFill>
        <p:spPr>
          <a:xfrm>
            <a:off x="2067238" y="2400428"/>
            <a:ext cx="5009524" cy="2057143"/>
          </a:xfrm>
          <a:prstGeom prst="rect">
            <a:avLst/>
          </a:prstGeom>
        </p:spPr>
      </p:pic>
      <p:sp>
        <p:nvSpPr>
          <p:cNvPr id="4" name="灯片编号占位符 3"/>
          <p:cNvSpPr>
            <a:spLocks noGrp="1"/>
          </p:cNvSpPr>
          <p:nvPr>
            <p:ph type="sldNum" sz="quarter" idx="12"/>
          </p:nvPr>
        </p:nvSpPr>
        <p:spPr/>
        <p:txBody>
          <a:bodyPr/>
          <a:lstStyle/>
          <a:p>
            <a:fld id="{30F294BE-215C-46F4-AD4D-83824C4CA06D}" type="slidenum">
              <a:rPr lang="zh-CN" altLang="en-US" smtClean="0"/>
              <a:pPr/>
              <a:t>64</a:t>
            </a:fld>
            <a:endParaRPr lang="zh-CN" altLang="en-US"/>
          </a:p>
        </p:txBody>
      </p:sp>
    </p:spTree>
    <p:extLst>
      <p:ext uri="{BB962C8B-B14F-4D97-AF65-F5344CB8AC3E}">
        <p14:creationId xmlns:p14="http://schemas.microsoft.com/office/powerpoint/2010/main" val="38202955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zh-CN" altLang="en-US" sz="1800" b="1" dirty="0">
                  <a:solidFill>
                    <a:srgbClr val="000000"/>
                  </a:solidFill>
                  <a:latin typeface="黑体" pitchFamily="2" charset="-122"/>
                  <a:ea typeface="黑体" pitchFamily="2" charset="-122"/>
                </a:rPr>
                <a:t>比特币交易实例</a:t>
              </a:r>
              <a:endPar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矩形 19"/>
          <p:cNvSpPr/>
          <p:nvPr/>
        </p:nvSpPr>
        <p:spPr>
          <a:xfrm>
            <a:off x="755576" y="1004020"/>
            <a:ext cx="7632848" cy="1323439"/>
          </a:xfrm>
          <a:prstGeom prst="rect">
            <a:avLst/>
          </a:prstGeom>
        </p:spPr>
        <p:txBody>
          <a:bodyPr wrap="square">
            <a:spAutoFit/>
          </a:bodyPr>
          <a:lstStyle/>
          <a:p>
            <a:r>
              <a:rPr lang="nl-NL" altLang="zh-CN" sz="1600" dirty="0"/>
              <a:t>OP_DUP OP_HASH160 46af3fb481837fadbb421727f9959c2d32a36829 </a:t>
            </a:r>
            <a:r>
              <a:rPr lang="nl-NL" altLang="zh-CN" sz="1600" dirty="0">
                <a:solidFill>
                  <a:srgbClr val="FF0000"/>
                </a:solidFill>
              </a:rPr>
              <a:t>OP_EQUALVERIFY</a:t>
            </a:r>
            <a:r>
              <a:rPr lang="nl-NL" altLang="zh-CN" sz="1600" dirty="0"/>
              <a:t> OP_CHCKSIG</a:t>
            </a:r>
          </a:p>
          <a:p>
            <a:endParaRPr lang="en-US" altLang="zh-CN" sz="1600" i="0" dirty="0"/>
          </a:p>
          <a:p>
            <a:r>
              <a:rPr lang="zh-CN" altLang="en-US" sz="1600" i="0" dirty="0"/>
              <a:t>然后，执行</a:t>
            </a:r>
            <a:r>
              <a:rPr lang="en-US" altLang="zh-CN" sz="1600" i="0" dirty="0"/>
              <a:t>OP_EQUALVERIFY</a:t>
            </a:r>
            <a:r>
              <a:rPr lang="zh-CN" altLang="en-US" sz="1600" i="0" dirty="0"/>
              <a:t>，这条指令会比较栈顶的两个元素是否相等，如果不等，整个脚本就执行失败了，如果相等，脚本会继续执行，所以运行结果变成：</a:t>
            </a:r>
            <a:endParaRPr lang="zh-CN" altLang="en-US" sz="1600" i="0" dirty="0">
              <a:effectLst/>
            </a:endParaRPr>
          </a:p>
        </p:txBody>
      </p:sp>
      <p:pic>
        <p:nvPicPr>
          <p:cNvPr id="21" name="图片 20"/>
          <p:cNvPicPr>
            <a:picLocks noChangeAspect="1"/>
          </p:cNvPicPr>
          <p:nvPr/>
        </p:nvPicPr>
        <p:blipFill>
          <a:blip r:embed="rId3" cstate="print"/>
          <a:stretch>
            <a:fillRect/>
          </a:stretch>
        </p:blipFill>
        <p:spPr>
          <a:xfrm>
            <a:off x="2057714" y="2395666"/>
            <a:ext cx="5028571" cy="2066667"/>
          </a:xfrm>
          <a:prstGeom prst="rect">
            <a:avLst/>
          </a:prstGeom>
        </p:spPr>
      </p:pic>
      <p:sp>
        <p:nvSpPr>
          <p:cNvPr id="4" name="灯片编号占位符 3"/>
          <p:cNvSpPr>
            <a:spLocks noGrp="1"/>
          </p:cNvSpPr>
          <p:nvPr>
            <p:ph type="sldNum" sz="quarter" idx="12"/>
          </p:nvPr>
        </p:nvSpPr>
        <p:spPr/>
        <p:txBody>
          <a:bodyPr/>
          <a:lstStyle/>
          <a:p>
            <a:fld id="{30F294BE-215C-46F4-AD4D-83824C4CA06D}" type="slidenum">
              <a:rPr lang="zh-CN" altLang="en-US" smtClean="0"/>
              <a:pPr/>
              <a:t>65</a:t>
            </a:fld>
            <a:endParaRPr lang="zh-CN" altLang="en-US"/>
          </a:p>
        </p:txBody>
      </p:sp>
    </p:spTree>
    <p:extLst>
      <p:ext uri="{BB962C8B-B14F-4D97-AF65-F5344CB8AC3E}">
        <p14:creationId xmlns:p14="http://schemas.microsoft.com/office/powerpoint/2010/main" val="21101804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zh-CN" altLang="en-US" sz="1800" b="1" dirty="0">
                  <a:solidFill>
                    <a:srgbClr val="000000"/>
                  </a:solidFill>
                  <a:latin typeface="黑体" pitchFamily="2" charset="-122"/>
                  <a:ea typeface="黑体" pitchFamily="2" charset="-122"/>
                </a:rPr>
                <a:t>比特币交易实例</a:t>
              </a:r>
              <a:endPar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矩形 14"/>
          <p:cNvSpPr/>
          <p:nvPr/>
        </p:nvSpPr>
        <p:spPr>
          <a:xfrm>
            <a:off x="833172" y="817658"/>
            <a:ext cx="7632848" cy="4278094"/>
          </a:xfrm>
          <a:prstGeom prst="rect">
            <a:avLst/>
          </a:prstGeom>
        </p:spPr>
        <p:txBody>
          <a:bodyPr wrap="square">
            <a:spAutoFit/>
          </a:bodyPr>
          <a:lstStyle/>
          <a:p>
            <a:r>
              <a:rPr lang="nl-NL" altLang="zh-CN" sz="1600" dirty="0"/>
              <a:t>OP_DUP OP_HASH160 46af3fb481837fadbb421727f9959c2d32a36829 OP_EQUALVERIFY </a:t>
            </a:r>
            <a:r>
              <a:rPr lang="nl-NL" altLang="zh-CN" sz="1600" dirty="0">
                <a:solidFill>
                  <a:srgbClr val="FF0000"/>
                </a:solidFill>
              </a:rPr>
              <a:t>OP_CHCKSIG</a:t>
            </a:r>
          </a:p>
          <a:p>
            <a:r>
              <a:rPr lang="zh-CN" altLang="en-US" sz="1600" dirty="0"/>
              <a:t>先看私钥签名里面是啥？先记：</a:t>
            </a:r>
            <a:endParaRPr lang="en-US" altLang="zh-CN" sz="1600" dirty="0"/>
          </a:p>
          <a:p>
            <a:pPr marL="742950" lvl="1" indent="-285750">
              <a:buFont typeface="Arial" panose="020B0604020202020204" pitchFamily="34" charset="0"/>
              <a:buChar char="•"/>
            </a:pPr>
            <a:r>
              <a:rPr lang="en-US" altLang="zh-CN" sz="1600" dirty="0"/>
              <a:t>Private key = d.</a:t>
            </a:r>
          </a:p>
          <a:p>
            <a:pPr marL="742950" lvl="1" indent="-285750">
              <a:buFont typeface="Arial" panose="020B0604020202020204" pitchFamily="34" charset="0"/>
              <a:buChar char="•"/>
            </a:pPr>
            <a:r>
              <a:rPr lang="en-US" altLang="zh-CN" sz="1600" dirty="0"/>
              <a:t>Message = z.</a:t>
            </a:r>
          </a:p>
          <a:p>
            <a:pPr marL="742950" lvl="1" indent="-285750">
              <a:buFont typeface="Arial" panose="020B0604020202020204" pitchFamily="34" charset="0"/>
              <a:buChar char="•"/>
            </a:pPr>
            <a:r>
              <a:rPr lang="en-US" altLang="zh-CN" sz="1600" dirty="0"/>
              <a:t>Public key = Q.</a:t>
            </a:r>
          </a:p>
          <a:p>
            <a:pPr marL="742950" lvl="1" indent="-285750">
              <a:buFont typeface="Arial" panose="020B0604020202020204" pitchFamily="34" charset="0"/>
              <a:buChar char="•"/>
            </a:pPr>
            <a:r>
              <a:rPr lang="en-US" altLang="zh-CN" sz="1600" dirty="0"/>
              <a:t>G </a:t>
            </a:r>
            <a:r>
              <a:rPr lang="zh-CN" altLang="en-US" sz="1600" dirty="0"/>
              <a:t>基点 已知</a:t>
            </a:r>
            <a:endParaRPr lang="en-US" altLang="zh-CN" sz="1600" dirty="0"/>
          </a:p>
          <a:p>
            <a:pPr marL="742950" lvl="1" indent="-285750">
              <a:buFont typeface="Arial" panose="020B0604020202020204" pitchFamily="34" charset="0"/>
              <a:buChar char="•"/>
            </a:pPr>
            <a:r>
              <a:rPr lang="en-US" altLang="zh-CN" sz="1600" dirty="0"/>
              <a:t>“k”</a:t>
            </a:r>
            <a:r>
              <a:rPr lang="zh-CN" altLang="en-US" sz="1600" dirty="0"/>
              <a:t>随机数每次签名重新生成</a:t>
            </a:r>
            <a:endParaRPr lang="en-US" altLang="zh-CN" sz="1600" dirty="0"/>
          </a:p>
          <a:p>
            <a:pPr marL="742950" lvl="1" indent="-285750">
              <a:buFont typeface="Arial" panose="020B0604020202020204" pitchFamily="34" charset="0"/>
              <a:buChar char="•"/>
            </a:pPr>
            <a:r>
              <a:rPr lang="en-US" altLang="zh-CN" sz="1600" dirty="0"/>
              <a:t>“n” </a:t>
            </a:r>
            <a:r>
              <a:rPr lang="zh-CN" altLang="en-US" sz="1600" dirty="0"/>
              <a:t>已知参数</a:t>
            </a:r>
            <a:endParaRPr lang="en-US" altLang="zh-CN" sz="1600" dirty="0"/>
          </a:p>
          <a:p>
            <a:r>
              <a:rPr lang="zh-CN" altLang="en-US" sz="1600" dirty="0"/>
              <a:t>如何签名：</a:t>
            </a:r>
            <a:endParaRPr lang="en-US" altLang="zh-CN" sz="1600" dirty="0"/>
          </a:p>
          <a:p>
            <a:pPr marL="742950" lvl="1" indent="-285750">
              <a:buFont typeface="Arial" panose="020B0604020202020204" pitchFamily="34" charset="0"/>
              <a:buChar char="•"/>
            </a:pPr>
            <a:r>
              <a:rPr lang="en-US" altLang="zh-CN" sz="1600" dirty="0"/>
              <a:t>(</a:t>
            </a:r>
            <a:r>
              <a:rPr lang="en-US" altLang="zh-CN" sz="1600" dirty="0" err="1"/>
              <a:t>x,y</a:t>
            </a:r>
            <a:r>
              <a:rPr lang="en-US" altLang="zh-CN" sz="1600" dirty="0"/>
              <a:t>) = </a:t>
            </a:r>
            <a:r>
              <a:rPr lang="en-US" altLang="zh-CN" sz="1600" dirty="0" err="1"/>
              <a:t>kG</a:t>
            </a:r>
            <a:endParaRPr lang="en-US" altLang="zh-CN" sz="1600" dirty="0"/>
          </a:p>
          <a:p>
            <a:pPr marL="742950" lvl="1" indent="-285750">
              <a:buFont typeface="Arial" panose="020B0604020202020204" pitchFamily="34" charset="0"/>
              <a:buChar char="•"/>
            </a:pPr>
            <a:r>
              <a:rPr lang="en-US" altLang="zh-CN" sz="1600" dirty="0"/>
              <a:t>r = x mod n.</a:t>
            </a:r>
          </a:p>
          <a:p>
            <a:pPr marL="742950" lvl="1" indent="-285750">
              <a:buFont typeface="Arial" panose="020B0604020202020204" pitchFamily="34" charset="0"/>
              <a:buChar char="•"/>
            </a:pPr>
            <a:r>
              <a:rPr lang="pl-PL" altLang="zh-CN" sz="1600" dirty="0"/>
              <a:t>s = (z + rd) k^-1 mod n</a:t>
            </a:r>
            <a:endParaRPr lang="en-US" altLang="zh-CN" sz="1600" dirty="0"/>
          </a:p>
          <a:p>
            <a:pPr marL="742950" lvl="1" indent="-285750">
              <a:buFont typeface="Arial" panose="020B0604020202020204" pitchFamily="34" charset="0"/>
              <a:buChar char="•"/>
            </a:pPr>
            <a:r>
              <a:rPr lang="zh-CN" altLang="en-US" sz="1600" i="0" dirty="0"/>
              <a:t>二元组</a:t>
            </a:r>
            <a:r>
              <a:rPr lang="en-US" altLang="zh-CN" sz="1600" i="0" dirty="0"/>
              <a:t>(r, s)</a:t>
            </a:r>
            <a:r>
              <a:rPr lang="zh-CN" altLang="en-US" sz="1600" i="0" dirty="0"/>
              <a:t>就是签名值</a:t>
            </a:r>
            <a:endParaRPr lang="en-US" altLang="zh-CN" sz="1600" i="0" dirty="0"/>
          </a:p>
          <a:p>
            <a:pPr lvl="1"/>
            <a:r>
              <a:rPr lang="zh-CN" altLang="en-US" sz="1600" i="0" dirty="0"/>
              <a:t>（一般情况，最后的结果</a:t>
            </a:r>
            <a:r>
              <a:rPr lang="en-US" altLang="zh-CN" sz="1600" i="0" dirty="0"/>
              <a:t>r</a:t>
            </a:r>
            <a:r>
              <a:rPr lang="zh-CN" altLang="en-US" sz="1600" i="0" dirty="0"/>
              <a:t>和</a:t>
            </a:r>
            <a:r>
              <a:rPr lang="en-US" altLang="zh-CN" sz="1600" i="0" dirty="0"/>
              <a:t>s</a:t>
            </a:r>
            <a:r>
              <a:rPr lang="zh-CN" altLang="en-US" sz="1600" i="0" dirty="0"/>
              <a:t>是用</a:t>
            </a:r>
            <a:r>
              <a:rPr lang="en-US" altLang="zh-CN" sz="1600" i="0" dirty="0"/>
              <a:t>asn1</a:t>
            </a:r>
            <a:r>
              <a:rPr lang="zh-CN" altLang="en-US" sz="1600" i="0" dirty="0"/>
              <a:t>格式封装的，至少的</a:t>
            </a:r>
            <a:r>
              <a:rPr lang="en-US" altLang="zh-CN" sz="1600" i="0" dirty="0"/>
              <a:t>TLS</a:t>
            </a:r>
            <a:r>
              <a:rPr lang="zh-CN" altLang="en-US" sz="1600" i="0" dirty="0"/>
              <a:t>签名和数字证书签名中是这样的，不是简单的</a:t>
            </a:r>
            <a:r>
              <a:rPr lang="en-US" altLang="zh-CN" sz="1600" i="0" dirty="0" err="1"/>
              <a:t>r+s</a:t>
            </a:r>
            <a:r>
              <a:rPr lang="zh-CN" altLang="en-US" sz="1600" i="0" dirty="0"/>
              <a:t>这样字节直接拼接）</a:t>
            </a:r>
            <a:endParaRPr lang="nl-NL" altLang="zh-CN" sz="1600" dirty="0"/>
          </a:p>
          <a:p>
            <a:endParaRPr lang="en-US" altLang="zh-CN" sz="1600" i="0" dirty="0"/>
          </a:p>
        </p:txBody>
      </p:sp>
      <p:sp>
        <p:nvSpPr>
          <p:cNvPr id="4" name="灯片编号占位符 3"/>
          <p:cNvSpPr>
            <a:spLocks noGrp="1"/>
          </p:cNvSpPr>
          <p:nvPr>
            <p:ph type="sldNum" sz="quarter" idx="12"/>
          </p:nvPr>
        </p:nvSpPr>
        <p:spPr/>
        <p:txBody>
          <a:bodyPr/>
          <a:lstStyle/>
          <a:p>
            <a:fld id="{30F294BE-215C-46F4-AD4D-83824C4CA06D}" type="slidenum">
              <a:rPr lang="zh-CN" altLang="en-US" smtClean="0"/>
              <a:pPr/>
              <a:t>66</a:t>
            </a:fld>
            <a:endParaRPr lang="zh-CN" altLang="en-US"/>
          </a:p>
        </p:txBody>
      </p:sp>
    </p:spTree>
    <p:extLst>
      <p:ext uri="{BB962C8B-B14F-4D97-AF65-F5344CB8AC3E}">
        <p14:creationId xmlns:p14="http://schemas.microsoft.com/office/powerpoint/2010/main" val="296164393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zh-CN" altLang="en-US" sz="1800" b="1" dirty="0">
                  <a:solidFill>
                    <a:srgbClr val="000000"/>
                  </a:solidFill>
                  <a:latin typeface="黑体" pitchFamily="2" charset="-122"/>
                  <a:ea typeface="黑体" pitchFamily="2" charset="-122"/>
                </a:rPr>
                <a:t>比特币交易实例</a:t>
              </a:r>
              <a:endPar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矩形 14"/>
          <p:cNvSpPr/>
          <p:nvPr/>
        </p:nvSpPr>
        <p:spPr>
          <a:xfrm>
            <a:off x="755576" y="1004020"/>
            <a:ext cx="7632848" cy="2062103"/>
          </a:xfrm>
          <a:prstGeom prst="rect">
            <a:avLst/>
          </a:prstGeom>
        </p:spPr>
        <p:txBody>
          <a:bodyPr wrap="square">
            <a:spAutoFit/>
          </a:bodyPr>
          <a:lstStyle/>
          <a:p>
            <a:r>
              <a:rPr lang="zh-CN" altLang="en-US" sz="1600" dirty="0"/>
              <a:t>如何公钥验证：</a:t>
            </a:r>
            <a:endParaRPr lang="en-US" altLang="zh-CN" sz="1600" dirty="0"/>
          </a:p>
          <a:p>
            <a:r>
              <a:rPr lang="zh-CN" altLang="en-US" sz="1600" i="0" dirty="0"/>
              <a:t>（</a:t>
            </a:r>
            <a:r>
              <a:rPr lang="en-US" altLang="zh-CN" sz="1600" i="0" dirty="0"/>
              <a:t>1</a:t>
            </a:r>
            <a:r>
              <a:rPr lang="zh-CN" altLang="en-US" sz="1600" i="0" dirty="0"/>
              <a:t>）计算</a:t>
            </a:r>
            <a:r>
              <a:rPr lang="en-US" altLang="zh-CN" sz="1600" i="0" dirty="0"/>
              <a:t>u1 = s^-1 * z mod n</a:t>
            </a:r>
          </a:p>
          <a:p>
            <a:r>
              <a:rPr lang="zh-CN" altLang="en-US" sz="1600" i="0" dirty="0"/>
              <a:t>（</a:t>
            </a:r>
            <a:r>
              <a:rPr lang="en-US" altLang="zh-CN" sz="1600" i="0" dirty="0"/>
              <a:t>2</a:t>
            </a:r>
            <a:r>
              <a:rPr lang="zh-CN" altLang="en-US" sz="1600" i="0" dirty="0"/>
              <a:t>）计算</a:t>
            </a:r>
            <a:r>
              <a:rPr lang="en-US" altLang="zh-CN" sz="1600" i="0" dirty="0"/>
              <a:t>u2 = s^-1 * r mod n </a:t>
            </a:r>
          </a:p>
          <a:p>
            <a:r>
              <a:rPr lang="zh-CN" altLang="en-US" sz="1600" i="0" dirty="0"/>
              <a:t>（</a:t>
            </a:r>
            <a:r>
              <a:rPr lang="en-US" altLang="zh-CN" sz="1600" i="0" dirty="0"/>
              <a:t>3</a:t>
            </a:r>
            <a:r>
              <a:rPr lang="zh-CN" altLang="en-US" sz="1600" i="0" dirty="0"/>
              <a:t>）计算</a:t>
            </a:r>
            <a:r>
              <a:rPr lang="en-US" altLang="zh-CN" sz="1600" i="0" dirty="0"/>
              <a:t>P = u1*G + u2*Q  </a:t>
            </a:r>
            <a:r>
              <a:rPr lang="zh-CN" altLang="en-US" sz="1600" i="0" dirty="0"/>
              <a:t>得到点</a:t>
            </a:r>
            <a:r>
              <a:rPr lang="en-US" altLang="zh-CN" sz="1600" i="0" dirty="0"/>
              <a:t>(</a:t>
            </a:r>
            <a:r>
              <a:rPr lang="en-US" altLang="zh-CN" sz="1600" i="0" dirty="0" err="1"/>
              <a:t>x,y</a:t>
            </a:r>
            <a:r>
              <a:rPr lang="en-US" altLang="zh-CN" sz="1600" i="0" dirty="0"/>
              <a:t>)</a:t>
            </a:r>
          </a:p>
          <a:p>
            <a:r>
              <a:rPr lang="zh-CN" altLang="en-US" sz="1600" i="0" dirty="0"/>
              <a:t>（</a:t>
            </a:r>
            <a:r>
              <a:rPr lang="en-US" altLang="zh-CN" sz="1600" i="0" dirty="0"/>
              <a:t>4</a:t>
            </a:r>
            <a:r>
              <a:rPr lang="zh-CN" altLang="en-US" sz="1600" i="0" dirty="0"/>
              <a:t>）如果</a:t>
            </a:r>
            <a:r>
              <a:rPr lang="en-US" altLang="zh-CN" sz="1600" i="0" dirty="0"/>
              <a:t>r == x mod n</a:t>
            </a:r>
            <a:r>
              <a:rPr lang="zh-CN" altLang="en-US" sz="1600" i="0" dirty="0"/>
              <a:t>，则验证正确</a:t>
            </a:r>
            <a:endParaRPr lang="en-US" altLang="zh-CN" sz="1600" i="0" dirty="0"/>
          </a:p>
          <a:p>
            <a:endParaRPr lang="en-US" altLang="zh-CN" sz="1600" i="0" dirty="0"/>
          </a:p>
          <a:p>
            <a:r>
              <a:rPr lang="zh-CN" altLang="en-US" sz="1600" i="0" dirty="0"/>
              <a:t>换句话说，如果</a:t>
            </a:r>
            <a:r>
              <a:rPr lang="en-US" altLang="zh-CN" sz="1600" i="0" dirty="0"/>
              <a:t>(</a:t>
            </a:r>
            <a:r>
              <a:rPr lang="en-US" altLang="zh-CN" sz="1600" i="0" dirty="0" err="1"/>
              <a:t>r,s</a:t>
            </a:r>
            <a:r>
              <a:rPr lang="en-US" altLang="zh-CN" sz="1600" i="0" dirty="0"/>
              <a:t>)</a:t>
            </a:r>
            <a:r>
              <a:rPr lang="zh-CN" altLang="en-US" sz="1600" i="0" dirty="0"/>
              <a:t>是有客户端私钥签名得到，则我们通过</a:t>
            </a:r>
            <a:r>
              <a:rPr lang="en-US" altLang="zh-CN" sz="1600" i="0" dirty="0"/>
              <a:t>u1,u2</a:t>
            </a:r>
            <a:r>
              <a:rPr lang="zh-CN" altLang="en-US" sz="1600" i="0" dirty="0"/>
              <a:t>计算的到的</a:t>
            </a:r>
            <a:r>
              <a:rPr lang="en-US" altLang="zh-CN" sz="1600" i="0" dirty="0"/>
              <a:t>P</a:t>
            </a:r>
            <a:r>
              <a:rPr lang="zh-CN" altLang="en-US" sz="1600" i="0" dirty="0"/>
              <a:t>值得</a:t>
            </a:r>
            <a:r>
              <a:rPr lang="en-US" altLang="zh-CN" sz="1600" i="0" dirty="0"/>
              <a:t>x</a:t>
            </a:r>
            <a:r>
              <a:rPr lang="zh-CN" altLang="en-US" sz="1600" i="0" dirty="0"/>
              <a:t>分量和</a:t>
            </a:r>
            <a:r>
              <a:rPr lang="en-US" altLang="zh-CN" sz="1600" i="0" dirty="0"/>
              <a:t>r</a:t>
            </a:r>
            <a:r>
              <a:rPr lang="zh-CN" altLang="en-US" sz="1600" i="0" dirty="0"/>
              <a:t>相同。</a:t>
            </a:r>
            <a:endParaRPr lang="en-US" altLang="zh-CN" sz="1600" i="0" dirty="0"/>
          </a:p>
        </p:txBody>
      </p:sp>
      <p:sp>
        <p:nvSpPr>
          <p:cNvPr id="4" name="灯片编号占位符 3"/>
          <p:cNvSpPr>
            <a:spLocks noGrp="1"/>
          </p:cNvSpPr>
          <p:nvPr>
            <p:ph type="sldNum" sz="quarter" idx="12"/>
          </p:nvPr>
        </p:nvSpPr>
        <p:spPr/>
        <p:txBody>
          <a:bodyPr/>
          <a:lstStyle/>
          <a:p>
            <a:fld id="{30F294BE-215C-46F4-AD4D-83824C4CA06D}" type="slidenum">
              <a:rPr lang="zh-CN" altLang="en-US" smtClean="0"/>
              <a:pPr/>
              <a:t>67</a:t>
            </a:fld>
            <a:endParaRPr lang="zh-CN" altLang="en-US"/>
          </a:p>
        </p:txBody>
      </p:sp>
    </p:spTree>
    <p:extLst>
      <p:ext uri="{BB962C8B-B14F-4D97-AF65-F5344CB8AC3E}">
        <p14:creationId xmlns:p14="http://schemas.microsoft.com/office/powerpoint/2010/main" val="18257252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zh-CN" altLang="en-US" sz="1800" b="1" dirty="0">
                  <a:solidFill>
                    <a:srgbClr val="000000"/>
                  </a:solidFill>
                  <a:latin typeface="黑体" pitchFamily="2" charset="-122"/>
                  <a:ea typeface="黑体" pitchFamily="2" charset="-122"/>
                </a:rPr>
                <a:t>比特币交易实例</a:t>
              </a:r>
              <a:endPar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矩形 14"/>
          <p:cNvSpPr/>
          <p:nvPr/>
        </p:nvSpPr>
        <p:spPr>
          <a:xfrm>
            <a:off x="539552" y="1341687"/>
            <a:ext cx="7905948" cy="461665"/>
          </a:xfrm>
          <a:prstGeom prst="rect">
            <a:avLst/>
          </a:prstGeom>
        </p:spPr>
        <p:txBody>
          <a:bodyPr wrap="square">
            <a:spAutoFit/>
          </a:bodyPr>
          <a:lstStyle/>
          <a:p>
            <a:pPr marL="342900" indent="-342900">
              <a:buFont typeface="Wingdings" panose="05000000000000000000" pitchFamily="2" charset="2"/>
              <a:buChar char="Ø"/>
            </a:pPr>
            <a:endParaRPr lang="zh-CN" altLang="en-US" dirty="0"/>
          </a:p>
        </p:txBody>
      </p:sp>
      <p:sp>
        <p:nvSpPr>
          <p:cNvPr id="16" name="矩形 15"/>
          <p:cNvSpPr/>
          <p:nvPr/>
        </p:nvSpPr>
        <p:spPr>
          <a:xfrm>
            <a:off x="755576" y="1004020"/>
            <a:ext cx="7632848" cy="1015663"/>
          </a:xfrm>
          <a:prstGeom prst="rect">
            <a:avLst/>
          </a:prstGeom>
        </p:spPr>
        <p:txBody>
          <a:bodyPr wrap="square">
            <a:spAutoFit/>
          </a:bodyPr>
          <a:lstStyle/>
          <a:p>
            <a:r>
              <a:rPr lang="zh-CN" altLang="en-US" sz="1600" b="1" i="0" dirty="0"/>
              <a:t>结合刚才的实例：</a:t>
            </a:r>
            <a:endParaRPr lang="en-US" altLang="zh-CN" sz="1600" b="1" i="0" dirty="0"/>
          </a:p>
          <a:p>
            <a:r>
              <a:rPr lang="zh-CN" altLang="en-US" sz="1400" i="0" dirty="0"/>
              <a:t>计算 </a:t>
            </a:r>
            <a:r>
              <a:rPr lang="en-US" altLang="zh-CN" sz="1400" i="0" dirty="0"/>
              <a:t>Message = z</a:t>
            </a:r>
            <a:r>
              <a:rPr lang="zh-CN" altLang="en-US" sz="1400" i="0" dirty="0"/>
              <a:t>。把当前</a:t>
            </a:r>
            <a:r>
              <a:rPr lang="en-US" altLang="zh-CN" sz="1400" i="0" dirty="0"/>
              <a:t>Transaction</a:t>
            </a:r>
            <a:r>
              <a:rPr lang="zh-CN" altLang="en-US" sz="1400" i="0" dirty="0"/>
              <a:t>的所有</a:t>
            </a:r>
            <a:r>
              <a:rPr lang="en-US" altLang="zh-CN" sz="1400" i="0" dirty="0" err="1"/>
              <a:t>TxIn</a:t>
            </a:r>
            <a:r>
              <a:rPr lang="zh-CN" altLang="en-US" sz="1400" i="0" dirty="0"/>
              <a:t>的</a:t>
            </a:r>
            <a:r>
              <a:rPr lang="en-US" altLang="zh-CN" sz="1400" i="0" dirty="0" err="1"/>
              <a:t>scriptSig</a:t>
            </a:r>
            <a:r>
              <a:rPr lang="zh-CN" altLang="en-US" sz="1400" i="0" dirty="0"/>
              <a:t>去掉（红色部分），并把当前</a:t>
            </a:r>
            <a:r>
              <a:rPr lang="en-US" altLang="zh-CN" sz="1400" i="0" dirty="0" err="1"/>
              <a:t>TxIn</a:t>
            </a:r>
            <a:r>
              <a:rPr lang="zh-CN" altLang="en-US" sz="1400" i="0" dirty="0"/>
              <a:t>的</a:t>
            </a:r>
            <a:r>
              <a:rPr lang="en-US" altLang="zh-CN" sz="1400" i="0" dirty="0" err="1"/>
              <a:t>scriptSig</a:t>
            </a:r>
            <a:r>
              <a:rPr lang="zh-CN" altLang="en-US" sz="1400" i="0" dirty="0"/>
              <a:t>替换为</a:t>
            </a:r>
            <a:r>
              <a:rPr lang="en-US" altLang="zh-CN" sz="1400" i="0" dirty="0"/>
              <a:t>UTXO</a:t>
            </a:r>
            <a:r>
              <a:rPr lang="zh-CN" altLang="en-US" sz="1400" i="0" dirty="0"/>
              <a:t>的</a:t>
            </a:r>
            <a:r>
              <a:rPr lang="en-US" altLang="zh-CN" sz="1400" i="0" dirty="0"/>
              <a:t>script</a:t>
            </a:r>
            <a:r>
              <a:rPr lang="zh-CN" altLang="en-US" sz="1400" i="0" dirty="0"/>
              <a:t>（蓝色部分），调整长度字段（绿色部分）</a:t>
            </a:r>
            <a:r>
              <a:rPr lang="zh-CN" altLang="en-US" sz="1600" i="0" dirty="0"/>
              <a:t>：</a:t>
            </a:r>
            <a:endParaRPr lang="en-US" altLang="zh-CN" sz="1600" i="0" dirty="0"/>
          </a:p>
          <a:p>
            <a:r>
              <a:rPr lang="zh-CN" altLang="en-US" sz="1400" i="0" dirty="0"/>
              <a:t>：</a:t>
            </a:r>
            <a:endParaRPr lang="en-US" altLang="zh-CN" sz="1600" i="0" dirty="0"/>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608" y="1803352"/>
            <a:ext cx="6300192" cy="1692849"/>
          </a:xfrm>
          <a:prstGeom prst="rect">
            <a:avLst/>
          </a:prstGeom>
        </p:spPr>
      </p:pic>
      <p:sp>
        <p:nvSpPr>
          <p:cNvPr id="21" name="矩形 20"/>
          <p:cNvSpPr/>
          <p:nvPr/>
        </p:nvSpPr>
        <p:spPr>
          <a:xfrm>
            <a:off x="904564" y="3660140"/>
            <a:ext cx="6691771" cy="523220"/>
          </a:xfrm>
          <a:prstGeom prst="rect">
            <a:avLst/>
          </a:prstGeom>
        </p:spPr>
        <p:txBody>
          <a:bodyPr wrap="square">
            <a:spAutoFit/>
          </a:bodyPr>
          <a:lstStyle/>
          <a:p>
            <a:r>
              <a:rPr lang="zh-CN" altLang="en-US" sz="1400" i="0" dirty="0"/>
              <a:t>最后加上小端序</a:t>
            </a:r>
            <a:r>
              <a:rPr lang="en-US" altLang="zh-CN" sz="1400" i="0" dirty="0"/>
              <a:t>4</a:t>
            </a:r>
            <a:r>
              <a:rPr lang="zh-CN" altLang="en-US" sz="1400" i="0" dirty="0"/>
              <a:t>字节的签名类型</a:t>
            </a:r>
            <a:r>
              <a:rPr lang="en-US" altLang="zh-CN" sz="1400" i="0" dirty="0"/>
              <a:t>0x01</a:t>
            </a:r>
            <a:r>
              <a:rPr lang="zh-CN" altLang="en-US" sz="1400" i="0" dirty="0"/>
              <a:t>（灰色部分），计算两次</a:t>
            </a:r>
            <a:r>
              <a:rPr lang="en-US" altLang="zh-CN" sz="1400" i="0" dirty="0"/>
              <a:t>SHA256</a:t>
            </a:r>
            <a:r>
              <a:rPr lang="zh-CN" altLang="en-US" sz="1400" i="0" dirty="0"/>
              <a:t>，我们得到：</a:t>
            </a:r>
            <a:r>
              <a:rPr lang="en-US" altLang="zh-CN" sz="1400" i="0" dirty="0"/>
              <a:t>c2d48f45…2669</a:t>
            </a:r>
            <a:endParaRPr lang="zh-CN" altLang="en-US" sz="1400" i="0" dirty="0"/>
          </a:p>
        </p:txBody>
      </p:sp>
      <p:sp>
        <p:nvSpPr>
          <p:cNvPr id="4" name="灯片编号占位符 3"/>
          <p:cNvSpPr>
            <a:spLocks noGrp="1"/>
          </p:cNvSpPr>
          <p:nvPr>
            <p:ph type="sldNum" sz="quarter" idx="12"/>
          </p:nvPr>
        </p:nvSpPr>
        <p:spPr/>
        <p:txBody>
          <a:bodyPr/>
          <a:lstStyle/>
          <a:p>
            <a:fld id="{30F294BE-215C-46F4-AD4D-83824C4CA06D}" type="slidenum">
              <a:rPr lang="zh-CN" altLang="en-US" smtClean="0"/>
              <a:pPr/>
              <a:t>68</a:t>
            </a:fld>
            <a:endParaRPr lang="zh-CN" altLang="en-US"/>
          </a:p>
        </p:txBody>
      </p:sp>
    </p:spTree>
    <p:extLst>
      <p:ext uri="{BB962C8B-B14F-4D97-AF65-F5344CB8AC3E}">
        <p14:creationId xmlns:p14="http://schemas.microsoft.com/office/powerpoint/2010/main" val="574437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r>
                <a:rPr lang="en-US" altLang="zh-CN" sz="1800" dirty="0"/>
                <a:t>-</a:t>
              </a:r>
              <a:r>
                <a:rPr lang="zh-CN" altLang="en-US" sz="1800" b="1" dirty="0">
                  <a:solidFill>
                    <a:srgbClr val="000000"/>
                  </a:solidFill>
                  <a:latin typeface="黑体" pitchFamily="2" charset="-122"/>
                  <a:ea typeface="黑体" pitchFamily="2" charset="-122"/>
                </a:rPr>
                <a:t>比特币交易实例</a:t>
              </a:r>
              <a:endParaRPr lang="zh-CN" altLang="en-US"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矩形 14"/>
          <p:cNvSpPr/>
          <p:nvPr/>
        </p:nvSpPr>
        <p:spPr>
          <a:xfrm>
            <a:off x="539552" y="1341687"/>
            <a:ext cx="7905948" cy="461665"/>
          </a:xfrm>
          <a:prstGeom prst="rect">
            <a:avLst/>
          </a:prstGeom>
        </p:spPr>
        <p:txBody>
          <a:bodyPr wrap="square">
            <a:spAutoFit/>
          </a:bodyPr>
          <a:lstStyle/>
          <a:p>
            <a:pPr marL="342900" indent="-342900">
              <a:buFont typeface="Wingdings" panose="05000000000000000000" pitchFamily="2" charset="2"/>
              <a:buChar char="Ø"/>
            </a:pPr>
            <a:endParaRPr lang="zh-CN" altLang="en-US" dirty="0"/>
          </a:p>
        </p:txBody>
      </p:sp>
      <p:sp>
        <p:nvSpPr>
          <p:cNvPr id="16" name="矩形 15"/>
          <p:cNvSpPr/>
          <p:nvPr/>
        </p:nvSpPr>
        <p:spPr>
          <a:xfrm>
            <a:off x="755576" y="1004020"/>
            <a:ext cx="7632848" cy="615553"/>
          </a:xfrm>
          <a:prstGeom prst="rect">
            <a:avLst/>
          </a:prstGeom>
        </p:spPr>
        <p:txBody>
          <a:bodyPr wrap="square">
            <a:spAutoFit/>
          </a:bodyPr>
          <a:lstStyle/>
          <a:p>
            <a:r>
              <a:rPr lang="zh-CN" altLang="en-US" sz="1800" b="1" i="0" dirty="0"/>
              <a:t>结合刚才的实例：</a:t>
            </a:r>
            <a:endParaRPr lang="en-US" altLang="zh-CN" sz="1800" b="1" i="0" dirty="0"/>
          </a:p>
          <a:p>
            <a:r>
              <a:rPr lang="zh-CN" altLang="en-US" sz="1600" i="0" dirty="0"/>
              <a:t>使用</a:t>
            </a:r>
            <a:r>
              <a:rPr lang="en-US" altLang="zh-CN" sz="1600" i="0" dirty="0"/>
              <a:t>ECDSA</a:t>
            </a:r>
            <a:r>
              <a:rPr lang="zh-CN" altLang="en-US" sz="1600" i="0" dirty="0"/>
              <a:t>算法对签名进行验证</a:t>
            </a:r>
            <a:endParaRPr lang="en-US" altLang="zh-CN" sz="1600" i="0" dirty="0"/>
          </a:p>
        </p:txBody>
      </p:sp>
      <p:sp>
        <p:nvSpPr>
          <p:cNvPr id="20" name="矩形 19"/>
          <p:cNvSpPr/>
          <p:nvPr/>
        </p:nvSpPr>
        <p:spPr>
          <a:xfrm>
            <a:off x="755576" y="3068633"/>
            <a:ext cx="6578278" cy="307777"/>
          </a:xfrm>
          <a:prstGeom prst="rect">
            <a:avLst/>
          </a:prstGeom>
        </p:spPr>
        <p:txBody>
          <a:bodyPr wrap="square">
            <a:spAutoFit/>
          </a:bodyPr>
          <a:lstStyle/>
          <a:p>
            <a:r>
              <a:rPr lang="zh-CN" altLang="en-US" sz="1400" dirty="0"/>
              <a:t>根据签名的验证结果，我们即可确认该交易是否有效。</a:t>
            </a:r>
            <a:endParaRPr lang="zh-CN" altLang="en-US" sz="1400" i="0" dirty="0"/>
          </a:p>
        </p:txBody>
      </p:sp>
      <p:sp>
        <p:nvSpPr>
          <p:cNvPr id="21" name="矩形 20"/>
          <p:cNvSpPr/>
          <p:nvPr/>
        </p:nvSpPr>
        <p:spPr>
          <a:xfrm>
            <a:off x="747911" y="1947670"/>
            <a:ext cx="7545908" cy="830997"/>
          </a:xfrm>
          <a:prstGeom prst="rect">
            <a:avLst/>
          </a:prstGeom>
        </p:spPr>
        <p:txBody>
          <a:bodyPr wrap="square">
            <a:spAutoFit/>
          </a:bodyPr>
          <a:lstStyle/>
          <a:p>
            <a:r>
              <a:rPr lang="en-US" altLang="zh-CN" dirty="0" err="1"/>
              <a:t>boolean</a:t>
            </a:r>
            <a:r>
              <a:rPr lang="en-US" altLang="zh-CN" dirty="0"/>
              <a:t> </a:t>
            </a:r>
            <a:r>
              <a:rPr lang="en-US" altLang="zh-CN" dirty="0" err="1"/>
              <a:t>ecdsa_verify_signature</a:t>
            </a:r>
            <a:r>
              <a:rPr lang="en-US" altLang="zh-CN" dirty="0"/>
              <a:t>(byte[] message, byte[] signature, byte[] </a:t>
            </a:r>
            <a:r>
              <a:rPr lang="en-US" altLang="zh-CN" dirty="0" err="1"/>
              <a:t>pubkey</a:t>
            </a:r>
            <a:r>
              <a:rPr lang="en-US" altLang="zh-CN" dirty="0"/>
              <a:t>) </a:t>
            </a:r>
            <a:endParaRPr lang="zh-CN" altLang="en-US" dirty="0"/>
          </a:p>
        </p:txBody>
      </p:sp>
      <p:sp>
        <p:nvSpPr>
          <p:cNvPr id="4" name="灯片编号占位符 3"/>
          <p:cNvSpPr>
            <a:spLocks noGrp="1"/>
          </p:cNvSpPr>
          <p:nvPr>
            <p:ph type="sldNum" sz="quarter" idx="12"/>
          </p:nvPr>
        </p:nvSpPr>
        <p:spPr/>
        <p:txBody>
          <a:bodyPr/>
          <a:lstStyle/>
          <a:p>
            <a:fld id="{30F294BE-215C-46F4-AD4D-83824C4CA06D}" type="slidenum">
              <a:rPr lang="zh-CN" altLang="en-US" smtClean="0"/>
              <a:pPr/>
              <a:t>69</a:t>
            </a:fld>
            <a:endParaRPr lang="zh-CN" altLang="en-US"/>
          </a:p>
        </p:txBody>
      </p:sp>
    </p:spTree>
    <p:extLst>
      <p:ext uri="{BB962C8B-B14F-4D97-AF65-F5344CB8AC3E}">
        <p14:creationId xmlns:p14="http://schemas.microsoft.com/office/powerpoint/2010/main" val="40903153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区块结构</a:t>
              </a:r>
              <a:r>
                <a:rPr lang="en-US" altLang="zh-CN" sz="1800" dirty="0"/>
                <a:t>-</a:t>
              </a:r>
              <a:r>
                <a:rPr lang="zh-CN" altLang="zh-CN" sz="1800" dirty="0"/>
                <a:t>区块头</a:t>
              </a:r>
              <a:r>
                <a:rPr lang="en-US" altLang="zh-CN" sz="1800" dirty="0"/>
                <a:t>-</a:t>
              </a:r>
              <a:r>
                <a:rPr lang="zh-CN" altLang="zh-CN" sz="1800" b="1" dirty="0"/>
                <a:t>创世区块</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graphicFrame>
        <p:nvGraphicFramePr>
          <p:cNvPr id="3" name="图示 2"/>
          <p:cNvGraphicFramePr/>
          <p:nvPr>
            <p:extLst>
              <p:ext uri="{D42A27DB-BD31-4B8C-83A1-F6EECF244321}">
                <p14:modId xmlns:p14="http://schemas.microsoft.com/office/powerpoint/2010/main" val="4227106149"/>
              </p:ext>
            </p:extLst>
          </p:nvPr>
        </p:nvGraphicFramePr>
        <p:xfrm>
          <a:off x="261480" y="1274862"/>
          <a:ext cx="8644161" cy="2281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p:cNvSpPr>
            <a:spLocks noGrp="1"/>
          </p:cNvSpPr>
          <p:nvPr>
            <p:ph type="sldNum" sz="quarter" idx="12"/>
          </p:nvPr>
        </p:nvSpPr>
        <p:spPr/>
        <p:txBody>
          <a:bodyPr/>
          <a:lstStyle/>
          <a:p>
            <a:fld id="{30F294BE-215C-46F4-AD4D-83824C4CA06D}" type="slidenum">
              <a:rPr lang="zh-CN" altLang="en-US" smtClean="0"/>
              <a:pPr/>
              <a:t>7</a:t>
            </a:fld>
            <a:endParaRPr lang="zh-CN" altLang="en-US"/>
          </a:p>
        </p:txBody>
      </p:sp>
    </p:spTree>
    <p:extLst>
      <p:ext uri="{BB962C8B-B14F-4D97-AF65-F5344CB8AC3E}">
        <p14:creationId xmlns:p14="http://schemas.microsoft.com/office/powerpoint/2010/main" val="418183967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非对称加密</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3622957" y="4290917"/>
            <a:ext cx="2000869" cy="307777"/>
          </a:xfrm>
          <a:prstGeom prst="rect">
            <a:avLst/>
          </a:prstGeom>
        </p:spPr>
        <p:txBody>
          <a:bodyPr wrap="none">
            <a:spAutoFit/>
          </a:bodyPr>
          <a:lstStyle/>
          <a:p>
            <a:r>
              <a:rPr lang="en-US" altLang="zh-CN" sz="1400" dirty="0"/>
              <a:t>ECC</a:t>
            </a:r>
            <a:r>
              <a:rPr lang="zh-CN" altLang="zh-CN" sz="1400" dirty="0"/>
              <a:t>算法的加解密过程</a:t>
            </a:r>
            <a:endParaRPr lang="zh-CN" altLang="en-US" dirty="0"/>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p:cNvSpPr>
            <a:spLocks noGrp="1"/>
          </p:cNvSpPr>
          <p:nvPr>
            <p:ph type="sldNum" sz="quarter" idx="12"/>
          </p:nvPr>
        </p:nvSpPr>
        <p:spPr/>
        <p:txBody>
          <a:bodyPr/>
          <a:lstStyle/>
          <a:p>
            <a:fld id="{30F294BE-215C-46F4-AD4D-83824C4CA06D}" type="slidenum">
              <a:rPr lang="zh-CN" altLang="en-US" smtClean="0"/>
              <a:pPr/>
              <a:t>70</a:t>
            </a:fld>
            <a:endParaRPr lang="zh-CN" altLang="en-US"/>
          </a:p>
        </p:txBody>
      </p:sp>
      <p:pic>
        <p:nvPicPr>
          <p:cNvPr id="4" name="图片 3"/>
          <p:cNvPicPr>
            <a:picLocks noChangeAspect="1"/>
          </p:cNvPicPr>
          <p:nvPr/>
        </p:nvPicPr>
        <p:blipFill>
          <a:blip r:embed="rId3" cstate="print"/>
          <a:stretch>
            <a:fillRect/>
          </a:stretch>
        </p:blipFill>
        <p:spPr>
          <a:xfrm>
            <a:off x="2314575" y="1066800"/>
            <a:ext cx="4514850" cy="3009900"/>
          </a:xfrm>
          <a:prstGeom prst="rect">
            <a:avLst/>
          </a:prstGeom>
        </p:spPr>
      </p:pic>
    </p:spTree>
    <p:extLst>
      <p:ext uri="{BB962C8B-B14F-4D97-AF65-F5344CB8AC3E}">
        <p14:creationId xmlns:p14="http://schemas.microsoft.com/office/powerpoint/2010/main" val="38113483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数字签名</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3622957" y="4290917"/>
            <a:ext cx="1800493" cy="307777"/>
          </a:xfrm>
          <a:prstGeom prst="rect">
            <a:avLst/>
          </a:prstGeom>
        </p:spPr>
        <p:txBody>
          <a:bodyPr wrap="none">
            <a:spAutoFit/>
          </a:bodyPr>
          <a:lstStyle/>
          <a:p>
            <a:r>
              <a:rPr lang="zh-CN" altLang="zh-CN" sz="1400" dirty="0"/>
              <a:t>数字签名的模型要素</a:t>
            </a:r>
            <a:endParaRPr lang="zh-CN" altLang="en-US" dirty="0"/>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p:cNvPicPr>
            <a:picLocks noChangeAspect="1"/>
          </p:cNvPicPr>
          <p:nvPr/>
        </p:nvPicPr>
        <p:blipFill>
          <a:blip r:embed="rId3" cstate="print"/>
          <a:stretch>
            <a:fillRect/>
          </a:stretch>
        </p:blipFill>
        <p:spPr>
          <a:xfrm>
            <a:off x="2778370" y="511491"/>
            <a:ext cx="3587260" cy="3721936"/>
          </a:xfrm>
          <a:prstGeom prst="rect">
            <a:avLst/>
          </a:prstGeom>
        </p:spPr>
      </p:pic>
      <p:sp>
        <p:nvSpPr>
          <p:cNvPr id="6" name="灯片编号占位符 5"/>
          <p:cNvSpPr>
            <a:spLocks noGrp="1"/>
          </p:cNvSpPr>
          <p:nvPr>
            <p:ph type="sldNum" sz="quarter" idx="12"/>
          </p:nvPr>
        </p:nvSpPr>
        <p:spPr/>
        <p:txBody>
          <a:bodyPr/>
          <a:lstStyle/>
          <a:p>
            <a:fld id="{30F294BE-215C-46F4-AD4D-83824C4CA06D}" type="slidenum">
              <a:rPr lang="zh-CN" altLang="en-US" smtClean="0"/>
              <a:pPr/>
              <a:t>71</a:t>
            </a:fld>
            <a:endParaRPr lang="zh-CN" altLang="en-US"/>
          </a:p>
        </p:txBody>
      </p:sp>
    </p:spTree>
    <p:extLst>
      <p:ext uri="{BB962C8B-B14F-4D97-AF65-F5344CB8AC3E}">
        <p14:creationId xmlns:p14="http://schemas.microsoft.com/office/powerpoint/2010/main" val="33739108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数字签名</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3622957" y="4290917"/>
            <a:ext cx="1800493" cy="307777"/>
          </a:xfrm>
          <a:prstGeom prst="rect">
            <a:avLst/>
          </a:prstGeom>
        </p:spPr>
        <p:txBody>
          <a:bodyPr wrap="none">
            <a:spAutoFit/>
          </a:bodyPr>
          <a:lstStyle/>
          <a:p>
            <a:r>
              <a:rPr lang="zh-CN" altLang="zh-CN" sz="1400" dirty="0"/>
              <a:t>数字签名的一般流程</a:t>
            </a:r>
            <a:endParaRPr lang="zh-CN" altLang="en-US" dirty="0"/>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p:cNvPicPr>
            <a:picLocks noChangeAspect="1"/>
          </p:cNvPicPr>
          <p:nvPr/>
        </p:nvPicPr>
        <p:blipFill>
          <a:blip r:embed="rId3" cstate="print"/>
          <a:stretch>
            <a:fillRect/>
          </a:stretch>
        </p:blipFill>
        <p:spPr>
          <a:xfrm>
            <a:off x="2623012" y="626614"/>
            <a:ext cx="3897975" cy="3774361"/>
          </a:xfrm>
          <a:prstGeom prst="rect">
            <a:avLst/>
          </a:prstGeom>
        </p:spPr>
      </p:pic>
      <p:sp>
        <p:nvSpPr>
          <p:cNvPr id="5" name="灯片编号占位符 4"/>
          <p:cNvSpPr>
            <a:spLocks noGrp="1"/>
          </p:cNvSpPr>
          <p:nvPr>
            <p:ph type="sldNum" sz="quarter" idx="12"/>
          </p:nvPr>
        </p:nvSpPr>
        <p:spPr/>
        <p:txBody>
          <a:bodyPr/>
          <a:lstStyle/>
          <a:p>
            <a:fld id="{30F294BE-215C-46F4-AD4D-83824C4CA06D}" type="slidenum">
              <a:rPr lang="zh-CN" altLang="en-US" smtClean="0"/>
              <a:pPr/>
              <a:t>72</a:t>
            </a:fld>
            <a:endParaRPr lang="zh-CN" altLang="en-US"/>
          </a:p>
        </p:txBody>
      </p:sp>
    </p:spTree>
    <p:extLst>
      <p:ext uri="{BB962C8B-B14F-4D97-AF65-F5344CB8AC3E}">
        <p14:creationId xmlns:p14="http://schemas.microsoft.com/office/powerpoint/2010/main" val="323418036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数据层的关键技术</a:t>
              </a:r>
              <a:r>
                <a:rPr lang="en-US" altLang="zh-CN" sz="1800" dirty="0"/>
                <a:t>-</a:t>
              </a:r>
              <a:r>
                <a:rPr lang="zh-CN" altLang="zh-CN" sz="1800" dirty="0"/>
                <a:t>数字签名</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sp>
        <p:nvSpPr>
          <p:cNvPr id="92" name="Rectangle 67"/>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3" name="Rectangle 75"/>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3622957" y="4290917"/>
            <a:ext cx="1980029" cy="307777"/>
          </a:xfrm>
          <a:prstGeom prst="rect">
            <a:avLst/>
          </a:prstGeom>
        </p:spPr>
        <p:txBody>
          <a:bodyPr wrap="none">
            <a:spAutoFit/>
          </a:bodyPr>
          <a:lstStyle/>
          <a:p>
            <a:r>
              <a:rPr lang="zh-CN" altLang="zh-CN" sz="1400" dirty="0"/>
              <a:t>比特币多重签名的生成</a:t>
            </a:r>
            <a:endParaRPr lang="zh-CN" altLang="en-US" dirty="0"/>
          </a:p>
        </p:txBody>
      </p:sp>
      <p:sp>
        <p:nvSpPr>
          <p:cNvPr id="3" name="Rectangle 2"/>
          <p:cNvSpPr>
            <a:spLocks noChangeArrowheads="1"/>
          </p:cNvSpPr>
          <p:nvPr/>
        </p:nvSpPr>
        <p:spPr bwMode="auto">
          <a:xfrm>
            <a:off x="2076450" y="1305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5" name="图片 14" descr="C:\Users\Yuan\AppData\Local\Temp\1537394008(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1521" y="819231"/>
            <a:ext cx="5834796" cy="3046694"/>
          </a:xfrm>
          <a:prstGeom prst="rect">
            <a:avLst/>
          </a:prstGeom>
          <a:noFill/>
          <a:ln>
            <a:solidFill>
              <a:schemeClr val="tx1"/>
            </a:solidFill>
          </a:ln>
        </p:spPr>
      </p:pic>
      <p:sp>
        <p:nvSpPr>
          <p:cNvPr id="5" name="灯片编号占位符 4"/>
          <p:cNvSpPr>
            <a:spLocks noGrp="1"/>
          </p:cNvSpPr>
          <p:nvPr>
            <p:ph type="sldNum" sz="quarter" idx="12"/>
          </p:nvPr>
        </p:nvSpPr>
        <p:spPr/>
        <p:txBody>
          <a:bodyPr/>
          <a:lstStyle/>
          <a:p>
            <a:fld id="{30F294BE-215C-46F4-AD4D-83824C4CA06D}" type="slidenum">
              <a:rPr lang="zh-CN" altLang="en-US" smtClean="0"/>
              <a:pPr/>
              <a:t>73</a:t>
            </a:fld>
            <a:endParaRPr lang="zh-CN" altLang="en-US"/>
          </a:p>
        </p:txBody>
      </p:sp>
    </p:spTree>
    <p:extLst>
      <p:ext uri="{BB962C8B-B14F-4D97-AF65-F5344CB8AC3E}">
        <p14:creationId xmlns:p14="http://schemas.microsoft.com/office/powerpoint/2010/main" val="21906234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区块结构</a:t>
              </a:r>
              <a:r>
                <a:rPr lang="en-US" altLang="zh-CN" sz="1800" dirty="0"/>
                <a:t>-</a:t>
              </a:r>
              <a:r>
                <a:rPr lang="zh-CN" altLang="zh-CN" sz="1800" dirty="0"/>
                <a:t>区块体</a:t>
              </a:r>
              <a:r>
                <a:rPr lang="en-US" altLang="zh-CN" sz="1800" dirty="0"/>
                <a:t>-</a:t>
              </a:r>
              <a:r>
                <a:rPr lang="zh-CN" altLang="en-US" sz="1800" dirty="0"/>
                <a:t>交易</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graphicFrame>
        <p:nvGraphicFramePr>
          <p:cNvPr id="27" name="表格 26"/>
          <p:cNvGraphicFramePr>
            <a:graphicFrameLocks noGrp="1"/>
          </p:cNvGraphicFramePr>
          <p:nvPr>
            <p:extLst>
              <p:ext uri="{D42A27DB-BD31-4B8C-83A1-F6EECF244321}">
                <p14:modId xmlns:p14="http://schemas.microsoft.com/office/powerpoint/2010/main" val="812542915"/>
              </p:ext>
            </p:extLst>
          </p:nvPr>
        </p:nvGraphicFramePr>
        <p:xfrm>
          <a:off x="1397826" y="1271748"/>
          <a:ext cx="6382604" cy="2514600"/>
        </p:xfrm>
        <a:graphic>
          <a:graphicData uri="http://schemas.openxmlformats.org/drawingml/2006/table">
            <a:tbl>
              <a:tblPr firstRow="1" firstCol="1" bandRow="1">
                <a:tableStyleId>{5C22544A-7EE6-4342-B048-85BDC9FD1C3A}</a:tableStyleId>
              </a:tblPr>
              <a:tblGrid>
                <a:gridCol w="1438436">
                  <a:extLst>
                    <a:ext uri="{9D8B030D-6E8A-4147-A177-3AD203B41FA5}">
                      <a16:colId xmlns="" xmlns:a16="http://schemas.microsoft.com/office/drawing/2014/main" val="20000"/>
                    </a:ext>
                  </a:extLst>
                </a:gridCol>
                <a:gridCol w="3775591">
                  <a:extLst>
                    <a:ext uri="{9D8B030D-6E8A-4147-A177-3AD203B41FA5}">
                      <a16:colId xmlns="" xmlns:a16="http://schemas.microsoft.com/office/drawing/2014/main" val="20001"/>
                    </a:ext>
                  </a:extLst>
                </a:gridCol>
                <a:gridCol w="1168577">
                  <a:extLst>
                    <a:ext uri="{9D8B030D-6E8A-4147-A177-3AD203B41FA5}">
                      <a16:colId xmlns="" xmlns:a16="http://schemas.microsoft.com/office/drawing/2014/main" val="20002"/>
                    </a:ext>
                  </a:extLst>
                </a:gridCol>
              </a:tblGrid>
              <a:tr h="232581">
                <a:tc>
                  <a:txBody>
                    <a:bodyPr/>
                    <a:lstStyle/>
                    <a:p>
                      <a:pPr algn="ctr">
                        <a:lnSpc>
                          <a:spcPct val="150000"/>
                        </a:lnSpc>
                        <a:spcAft>
                          <a:spcPts val="0"/>
                        </a:spcAft>
                      </a:pPr>
                      <a:r>
                        <a:rPr lang="zh-CN" sz="1100" kern="100">
                          <a:effectLst/>
                        </a:rPr>
                        <a:t>数据项</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7522" marR="87522" marT="0" marB="0"/>
                </a:tc>
                <a:tc>
                  <a:txBody>
                    <a:bodyPr/>
                    <a:lstStyle/>
                    <a:p>
                      <a:pPr algn="ctr">
                        <a:lnSpc>
                          <a:spcPct val="150000"/>
                        </a:lnSpc>
                        <a:spcAft>
                          <a:spcPts val="0"/>
                        </a:spcAft>
                      </a:pPr>
                      <a:r>
                        <a:rPr lang="zh-CN" sz="1100" kern="100">
                          <a:effectLst/>
                        </a:rPr>
                        <a:t>数据描述</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7522" marR="87522" marT="0" marB="0"/>
                </a:tc>
                <a:tc>
                  <a:txBody>
                    <a:bodyPr/>
                    <a:lstStyle/>
                    <a:p>
                      <a:pPr algn="ctr">
                        <a:lnSpc>
                          <a:spcPct val="150000"/>
                        </a:lnSpc>
                        <a:spcAft>
                          <a:spcPts val="0"/>
                        </a:spcAft>
                      </a:pPr>
                      <a:r>
                        <a:rPr lang="zh-CN" sz="1100" kern="100">
                          <a:effectLst/>
                        </a:rPr>
                        <a:t>大小</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7522" marR="87522" marT="0" marB="0"/>
                </a:tc>
                <a:extLst>
                  <a:ext uri="{0D108BD9-81ED-4DB2-BD59-A6C34878D82A}">
                    <a16:rowId xmlns="" xmlns:a16="http://schemas.microsoft.com/office/drawing/2014/main" val="10000"/>
                  </a:ext>
                </a:extLst>
              </a:tr>
              <a:tr h="235418">
                <a:tc>
                  <a:txBody>
                    <a:bodyPr/>
                    <a:lstStyle/>
                    <a:p>
                      <a:pPr algn="just">
                        <a:lnSpc>
                          <a:spcPct val="150000"/>
                        </a:lnSpc>
                        <a:spcAft>
                          <a:spcPts val="0"/>
                        </a:spcAft>
                      </a:pPr>
                      <a:r>
                        <a:rPr lang="en-US" sz="1100" kern="100">
                          <a:effectLst/>
                        </a:rPr>
                        <a:t>Version No </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7522" marR="87522" marT="0" marB="0"/>
                </a:tc>
                <a:tc>
                  <a:txBody>
                    <a:bodyPr/>
                    <a:lstStyle/>
                    <a:p>
                      <a:pPr algn="just">
                        <a:lnSpc>
                          <a:spcPct val="150000"/>
                        </a:lnSpc>
                        <a:spcAft>
                          <a:spcPts val="0"/>
                        </a:spcAft>
                      </a:pPr>
                      <a:r>
                        <a:rPr lang="zh-CN" sz="1100" kern="100">
                          <a:effectLst/>
                        </a:rPr>
                        <a:t>版本号，目前为</a:t>
                      </a:r>
                      <a:r>
                        <a:rPr lang="en-US" sz="1100" kern="100">
                          <a:effectLst/>
                        </a:rPr>
                        <a:t> 1</a:t>
                      </a:r>
                      <a:r>
                        <a:rPr lang="zh-CN" sz="1100" kern="100">
                          <a:effectLst/>
                        </a:rPr>
                        <a:t>，表示这笔交易参照的规则</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7522" marR="87522" marT="0" marB="0"/>
                </a:tc>
                <a:tc>
                  <a:txBody>
                    <a:bodyPr/>
                    <a:lstStyle/>
                    <a:p>
                      <a:pPr algn="just">
                        <a:lnSpc>
                          <a:spcPct val="150000"/>
                        </a:lnSpc>
                        <a:spcAft>
                          <a:spcPts val="0"/>
                        </a:spcAft>
                      </a:pPr>
                      <a:r>
                        <a:rPr lang="en-US" sz="1100" kern="100">
                          <a:effectLst/>
                        </a:rPr>
                        <a:t>4</a:t>
                      </a:r>
                      <a:r>
                        <a:rPr lang="zh-CN" sz="1100" kern="100">
                          <a:effectLst/>
                        </a:rPr>
                        <a:t>字节</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7522" marR="87522" marT="0" marB="0"/>
                </a:tc>
                <a:extLst>
                  <a:ext uri="{0D108BD9-81ED-4DB2-BD59-A6C34878D82A}">
                    <a16:rowId xmlns="" xmlns:a16="http://schemas.microsoft.com/office/drawing/2014/main" val="10001"/>
                  </a:ext>
                </a:extLst>
              </a:tr>
              <a:tr h="235418">
                <a:tc>
                  <a:txBody>
                    <a:bodyPr/>
                    <a:lstStyle/>
                    <a:p>
                      <a:pPr algn="just">
                        <a:lnSpc>
                          <a:spcPct val="150000"/>
                        </a:lnSpc>
                        <a:spcAft>
                          <a:spcPts val="0"/>
                        </a:spcAft>
                      </a:pPr>
                      <a:r>
                        <a:rPr lang="en-US" sz="1100" kern="100">
                          <a:effectLst/>
                        </a:rPr>
                        <a:t>In-counter </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7522" marR="87522" marT="0" marB="0"/>
                </a:tc>
                <a:tc>
                  <a:txBody>
                    <a:bodyPr/>
                    <a:lstStyle/>
                    <a:p>
                      <a:pPr algn="just">
                        <a:lnSpc>
                          <a:spcPct val="150000"/>
                        </a:lnSpc>
                        <a:spcAft>
                          <a:spcPts val="0"/>
                        </a:spcAft>
                      </a:pPr>
                      <a:r>
                        <a:rPr lang="zh-CN" sz="1100" kern="100">
                          <a:effectLst/>
                        </a:rPr>
                        <a:t>输入数量，正整数</a:t>
                      </a:r>
                      <a:r>
                        <a:rPr lang="en-US" sz="1100" kern="100">
                          <a:effectLst/>
                        </a:rPr>
                        <a:t> VI = VarInt</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7522" marR="87522" marT="0" marB="0"/>
                </a:tc>
                <a:tc>
                  <a:txBody>
                    <a:bodyPr/>
                    <a:lstStyle/>
                    <a:p>
                      <a:pPr algn="just">
                        <a:lnSpc>
                          <a:spcPct val="150000"/>
                        </a:lnSpc>
                        <a:spcAft>
                          <a:spcPts val="0"/>
                        </a:spcAft>
                      </a:pPr>
                      <a:r>
                        <a:rPr lang="en-US" sz="1100" kern="100">
                          <a:effectLst/>
                        </a:rPr>
                        <a:t>1-9</a:t>
                      </a:r>
                      <a:r>
                        <a:rPr lang="zh-CN" sz="1100" kern="100">
                          <a:effectLst/>
                        </a:rPr>
                        <a:t>字节</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7522" marR="87522" marT="0" marB="0"/>
                </a:tc>
                <a:extLst>
                  <a:ext uri="{0D108BD9-81ED-4DB2-BD59-A6C34878D82A}">
                    <a16:rowId xmlns="" xmlns:a16="http://schemas.microsoft.com/office/drawing/2014/main" val="10002"/>
                  </a:ext>
                </a:extLst>
              </a:tr>
              <a:tr h="495146">
                <a:tc>
                  <a:txBody>
                    <a:bodyPr/>
                    <a:lstStyle/>
                    <a:p>
                      <a:pPr algn="just">
                        <a:lnSpc>
                          <a:spcPct val="150000"/>
                        </a:lnSpc>
                        <a:spcAft>
                          <a:spcPts val="0"/>
                        </a:spcAft>
                      </a:pPr>
                      <a:r>
                        <a:rPr lang="en-US" sz="1100" kern="100">
                          <a:effectLst/>
                        </a:rPr>
                        <a:t>list of inputs </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7522" marR="87522" marT="0" marB="0"/>
                </a:tc>
                <a:tc>
                  <a:txBody>
                    <a:bodyPr/>
                    <a:lstStyle/>
                    <a:p>
                      <a:pPr algn="just">
                        <a:lnSpc>
                          <a:spcPct val="150000"/>
                        </a:lnSpc>
                        <a:spcAft>
                          <a:spcPts val="0"/>
                        </a:spcAft>
                      </a:pPr>
                      <a:r>
                        <a:rPr lang="zh-CN" sz="1100" kern="100">
                          <a:effectLst/>
                        </a:rPr>
                        <a:t>输入列表，每区块的第一个交易称为</a:t>
                      </a:r>
                      <a:r>
                        <a:rPr lang="en-US" sz="1100" kern="100">
                          <a:effectLst/>
                        </a:rPr>
                        <a:t> “Coinbase”</a:t>
                      </a:r>
                      <a:r>
                        <a:rPr lang="zh-CN" sz="1100" kern="100">
                          <a:effectLst/>
                        </a:rPr>
                        <a:t>交易</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7522" marR="87522" marT="0" marB="0"/>
                </a:tc>
                <a:tc>
                  <a:txBody>
                    <a:bodyPr/>
                    <a:lstStyle/>
                    <a:p>
                      <a:pPr algn="just">
                        <a:lnSpc>
                          <a:spcPct val="150000"/>
                        </a:lnSpc>
                        <a:spcAft>
                          <a:spcPts val="0"/>
                        </a:spcAft>
                      </a:pPr>
                      <a:r>
                        <a:rPr lang="en-US" sz="1100" kern="100">
                          <a:effectLst/>
                        </a:rPr>
                        <a:t>&lt;in-counter&gt;-</a:t>
                      </a:r>
                      <a:r>
                        <a:rPr lang="zh-CN" sz="1100" kern="100">
                          <a:effectLst/>
                        </a:rPr>
                        <a:t>许多输入</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7522" marR="87522" marT="0" marB="0"/>
                </a:tc>
                <a:extLst>
                  <a:ext uri="{0D108BD9-81ED-4DB2-BD59-A6C34878D82A}">
                    <a16:rowId xmlns="" xmlns:a16="http://schemas.microsoft.com/office/drawing/2014/main" val="10003"/>
                  </a:ext>
                </a:extLst>
              </a:tr>
              <a:tr h="235418">
                <a:tc>
                  <a:txBody>
                    <a:bodyPr/>
                    <a:lstStyle/>
                    <a:p>
                      <a:pPr algn="just">
                        <a:lnSpc>
                          <a:spcPct val="150000"/>
                        </a:lnSpc>
                        <a:spcAft>
                          <a:spcPts val="0"/>
                        </a:spcAft>
                      </a:pPr>
                      <a:r>
                        <a:rPr lang="en-US" sz="1100" kern="100">
                          <a:effectLst/>
                        </a:rPr>
                        <a:t>Out-counter </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7522" marR="87522" marT="0" marB="0"/>
                </a:tc>
                <a:tc>
                  <a:txBody>
                    <a:bodyPr/>
                    <a:lstStyle/>
                    <a:p>
                      <a:pPr algn="just">
                        <a:lnSpc>
                          <a:spcPct val="150000"/>
                        </a:lnSpc>
                        <a:spcAft>
                          <a:spcPts val="0"/>
                        </a:spcAft>
                      </a:pPr>
                      <a:r>
                        <a:rPr lang="zh-CN" sz="1100" kern="100">
                          <a:effectLst/>
                        </a:rPr>
                        <a:t>输出数量，正整数</a:t>
                      </a:r>
                      <a:r>
                        <a:rPr lang="en-US" sz="1100" kern="100">
                          <a:effectLst/>
                        </a:rPr>
                        <a:t> VI = VarInt</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7522" marR="87522" marT="0" marB="0"/>
                </a:tc>
                <a:tc>
                  <a:txBody>
                    <a:bodyPr/>
                    <a:lstStyle/>
                    <a:p>
                      <a:pPr algn="just">
                        <a:lnSpc>
                          <a:spcPct val="150000"/>
                        </a:lnSpc>
                        <a:spcAft>
                          <a:spcPts val="0"/>
                        </a:spcAft>
                      </a:pPr>
                      <a:r>
                        <a:rPr lang="en-US" sz="1100" kern="100">
                          <a:effectLst/>
                        </a:rPr>
                        <a:t>1-9</a:t>
                      </a:r>
                      <a:r>
                        <a:rPr lang="zh-CN" sz="1100" kern="100">
                          <a:effectLst/>
                        </a:rPr>
                        <a:t>字节</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7522" marR="87522" marT="0" marB="0"/>
                </a:tc>
                <a:extLst>
                  <a:ext uri="{0D108BD9-81ED-4DB2-BD59-A6C34878D82A}">
                    <a16:rowId xmlns="" xmlns:a16="http://schemas.microsoft.com/office/drawing/2014/main" val="10004"/>
                  </a:ext>
                </a:extLst>
              </a:tr>
              <a:tr h="495146">
                <a:tc>
                  <a:txBody>
                    <a:bodyPr/>
                    <a:lstStyle/>
                    <a:p>
                      <a:pPr algn="just">
                        <a:lnSpc>
                          <a:spcPct val="150000"/>
                        </a:lnSpc>
                        <a:spcAft>
                          <a:spcPts val="0"/>
                        </a:spcAft>
                      </a:pPr>
                      <a:r>
                        <a:rPr lang="en-US" sz="1100" kern="100">
                          <a:effectLst/>
                        </a:rPr>
                        <a:t>list of outputs </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7522" marR="87522" marT="0" marB="0"/>
                </a:tc>
                <a:tc>
                  <a:txBody>
                    <a:bodyPr/>
                    <a:lstStyle/>
                    <a:p>
                      <a:pPr algn="just">
                        <a:lnSpc>
                          <a:spcPct val="150000"/>
                        </a:lnSpc>
                        <a:spcAft>
                          <a:spcPts val="0"/>
                        </a:spcAft>
                      </a:pPr>
                      <a:r>
                        <a:rPr lang="zh-CN" sz="1100" kern="100">
                          <a:effectLst/>
                        </a:rPr>
                        <a:t>输出列表，每区块第一个交易的输出是给矿工的奖励</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7522" marR="87522" marT="0" marB="0"/>
                </a:tc>
                <a:tc>
                  <a:txBody>
                    <a:bodyPr/>
                    <a:lstStyle/>
                    <a:p>
                      <a:pPr algn="just">
                        <a:lnSpc>
                          <a:spcPct val="150000"/>
                        </a:lnSpc>
                        <a:spcAft>
                          <a:spcPts val="0"/>
                        </a:spcAft>
                      </a:pPr>
                      <a:r>
                        <a:rPr lang="en-US" sz="1100" kern="100">
                          <a:effectLst/>
                        </a:rPr>
                        <a:t>&lt;out-counter&gt;-</a:t>
                      </a:r>
                      <a:r>
                        <a:rPr lang="zh-CN" sz="1100" kern="100">
                          <a:effectLst/>
                        </a:rPr>
                        <a:t>许多输出</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7522" marR="87522" marT="0" marB="0"/>
                </a:tc>
                <a:extLst>
                  <a:ext uri="{0D108BD9-81ED-4DB2-BD59-A6C34878D82A}">
                    <a16:rowId xmlns="" xmlns:a16="http://schemas.microsoft.com/office/drawing/2014/main" val="10005"/>
                  </a:ext>
                </a:extLst>
              </a:tr>
              <a:tr h="495146">
                <a:tc>
                  <a:txBody>
                    <a:bodyPr/>
                    <a:lstStyle/>
                    <a:p>
                      <a:pPr algn="just">
                        <a:lnSpc>
                          <a:spcPct val="150000"/>
                        </a:lnSpc>
                        <a:spcAft>
                          <a:spcPts val="0"/>
                        </a:spcAft>
                      </a:pPr>
                      <a:r>
                        <a:rPr lang="en-US" sz="1100" kern="100">
                          <a:effectLst/>
                        </a:rPr>
                        <a:t>lock_time</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7522" marR="87522" marT="0" marB="0"/>
                </a:tc>
                <a:tc>
                  <a:txBody>
                    <a:bodyPr/>
                    <a:lstStyle/>
                    <a:p>
                      <a:pPr algn="just">
                        <a:lnSpc>
                          <a:spcPct val="150000"/>
                        </a:lnSpc>
                        <a:spcAft>
                          <a:spcPts val="0"/>
                        </a:spcAft>
                      </a:pPr>
                      <a:r>
                        <a:rPr lang="zh-CN" sz="1100" kern="100">
                          <a:effectLst/>
                        </a:rPr>
                        <a:t>锁定时间，如果非</a:t>
                      </a:r>
                      <a:r>
                        <a:rPr lang="en-US" sz="1100" kern="100">
                          <a:effectLst/>
                        </a:rPr>
                        <a:t>0</a:t>
                      </a:r>
                      <a:r>
                        <a:rPr lang="zh-CN" sz="1100" kern="100">
                          <a:effectLst/>
                        </a:rPr>
                        <a:t>并且序列号小于</a:t>
                      </a:r>
                      <a:r>
                        <a:rPr lang="en-US" sz="1100" kern="100">
                          <a:effectLst/>
                        </a:rPr>
                        <a:t>0xFFFFFFFF </a:t>
                      </a:r>
                      <a:r>
                        <a:rPr lang="zh-CN" sz="1100" kern="100">
                          <a:effectLst/>
                        </a:rPr>
                        <a:t>，则是指块序号；如果交易已经终结，则是指时间戳</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7522" marR="87522" marT="0" marB="0"/>
                </a:tc>
                <a:tc>
                  <a:txBody>
                    <a:bodyPr/>
                    <a:lstStyle/>
                    <a:p>
                      <a:pPr algn="just">
                        <a:lnSpc>
                          <a:spcPct val="150000"/>
                        </a:lnSpc>
                        <a:spcAft>
                          <a:spcPts val="0"/>
                        </a:spcAft>
                      </a:pPr>
                      <a:r>
                        <a:rPr lang="en-US" sz="1100" kern="100" dirty="0">
                          <a:effectLst/>
                        </a:rPr>
                        <a:t>4</a:t>
                      </a:r>
                      <a:r>
                        <a:rPr lang="zh-CN" sz="1100" kern="100" dirty="0">
                          <a:effectLst/>
                        </a:rPr>
                        <a:t>字节</a:t>
                      </a: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7522" marR="87522" marT="0" marB="0"/>
                </a:tc>
                <a:extLst>
                  <a:ext uri="{0D108BD9-81ED-4DB2-BD59-A6C34878D82A}">
                    <a16:rowId xmlns="" xmlns:a16="http://schemas.microsoft.com/office/drawing/2014/main" val="10006"/>
                  </a:ext>
                </a:extLst>
              </a:tr>
            </a:tbl>
          </a:graphicData>
        </a:graphic>
      </p:graphicFrame>
      <p:sp>
        <p:nvSpPr>
          <p:cNvPr id="3" name="灯片编号占位符 2"/>
          <p:cNvSpPr>
            <a:spLocks noGrp="1"/>
          </p:cNvSpPr>
          <p:nvPr>
            <p:ph type="sldNum" sz="quarter" idx="12"/>
          </p:nvPr>
        </p:nvSpPr>
        <p:spPr/>
        <p:txBody>
          <a:bodyPr/>
          <a:lstStyle/>
          <a:p>
            <a:fld id="{30F294BE-215C-46F4-AD4D-83824C4CA06D}" type="slidenum">
              <a:rPr lang="zh-CN" altLang="en-US" smtClean="0"/>
              <a:pPr/>
              <a:t>8</a:t>
            </a:fld>
            <a:endParaRPr lang="zh-CN" altLang="en-US"/>
          </a:p>
        </p:txBody>
      </p:sp>
    </p:spTree>
    <p:extLst>
      <p:ext uri="{BB962C8B-B14F-4D97-AF65-F5344CB8AC3E}">
        <p14:creationId xmlns:p14="http://schemas.microsoft.com/office/powerpoint/2010/main" val="26319340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0E56D2D4-06CD-48E2-A1BB-696A32D53DC3}"/>
              </a:ext>
            </a:extLst>
          </p:cNvPr>
          <p:cNvGrpSpPr/>
          <p:nvPr/>
        </p:nvGrpSpPr>
        <p:grpSpPr>
          <a:xfrm>
            <a:off x="96841" y="127831"/>
            <a:ext cx="9047159" cy="461486"/>
            <a:chOff x="310" y="255"/>
            <a:chExt cx="13628" cy="960"/>
          </a:xfrm>
        </p:grpSpPr>
        <p:sp>
          <p:nvSpPr>
            <p:cNvPr id="13" name="矩形 12">
              <a:extLst>
                <a:ext uri="{FF2B5EF4-FFF2-40B4-BE49-F238E27FC236}">
                  <a16:creationId xmlns="" xmlns:a16="http://schemas.microsoft.com/office/drawing/2014/main" id="{85BEF3D3-B101-490D-B6A0-4E9E8351F5DA}"/>
                </a:ext>
              </a:extLst>
            </p:cNvPr>
            <p:cNvSpPr/>
            <p:nvPr/>
          </p:nvSpPr>
          <p:spPr>
            <a:xfrm>
              <a:off x="380" y="255"/>
              <a:ext cx="13111" cy="768"/>
            </a:xfrm>
            <a:prstGeom prst="rect">
              <a:avLst/>
            </a:prstGeom>
          </p:spPr>
          <p:txBody>
            <a:bodyPr wrap="square">
              <a:spAutoFit/>
            </a:bodyPr>
            <a:lstStyle/>
            <a:p>
              <a:pPr rtl="0" eaLnBrk="1" fontAlgn="auto" hangingPunct="1">
                <a:spcBef>
                  <a:spcPts val="0"/>
                </a:spcBef>
                <a:spcAft>
                  <a:spcPts val="0"/>
                </a:spcAft>
                <a:defRPr/>
              </a:pPr>
              <a:r>
                <a:rPr lang="zh-CN" altLang="zh-CN" sz="1800" dirty="0"/>
                <a:t>区块结构</a:t>
              </a:r>
              <a:r>
                <a:rPr lang="en-US" altLang="zh-CN" sz="1800" dirty="0"/>
                <a:t>-</a:t>
              </a:r>
              <a:r>
                <a:rPr lang="zh-CN" altLang="zh-CN" sz="1800" dirty="0"/>
                <a:t>区块体</a:t>
              </a:r>
              <a:endParaRPr sz="1800" b="1" kern="100" dirty="0">
                <a:solidFill>
                  <a:schemeClr val="tx1">
                    <a:lumMod val="95000"/>
                    <a:lumOff val="5000"/>
                  </a:schemeClr>
                </a:solidFill>
                <a:latin typeface="Times New Roman" panose="02020603050405020304" pitchFamily="18" charset="0"/>
                <a:ea typeface="方正姚体" panose="02010601030101010101" charset="-122"/>
                <a:cs typeface="Times New Roman" panose="02020603050405020304" pitchFamily="18" charset="0"/>
              </a:endParaRPr>
            </a:p>
          </p:txBody>
        </p:sp>
        <p:cxnSp>
          <p:nvCxnSpPr>
            <p:cNvPr id="14" name="直接连接符 13">
              <a:extLst>
                <a:ext uri="{FF2B5EF4-FFF2-40B4-BE49-F238E27FC236}">
                  <a16:creationId xmlns="" xmlns:a16="http://schemas.microsoft.com/office/drawing/2014/main" id="{E058137A-71F4-449A-9AE9-1B288B73B471}"/>
                </a:ext>
              </a:extLst>
            </p:cNvPr>
            <p:cNvCxnSpPr/>
            <p:nvPr/>
          </p:nvCxnSpPr>
          <p:spPr>
            <a:xfrm>
              <a:off x="558" y="1215"/>
              <a:ext cx="1338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 xmlns:a16="http://schemas.microsoft.com/office/drawing/2014/main" id="{7CD9C1C5-A747-44E4-A21A-49007700B568}"/>
                </a:ext>
              </a:extLst>
            </p:cNvPr>
            <p:cNvSpPr/>
            <p:nvPr/>
          </p:nvSpPr>
          <p:spPr>
            <a:xfrm>
              <a:off x="310" y="360"/>
              <a:ext cx="115" cy="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25" rtl="0" eaLnBrk="1" fontAlgn="auto" hangingPunct="1">
                <a:spcBef>
                  <a:spcPts val="0"/>
                </a:spcBef>
                <a:spcAft>
                  <a:spcPts val="0"/>
                </a:spcAft>
                <a:defRPr/>
              </a:pPr>
              <a:endParaRPr lang="zh-CN" altLang="en-US" sz="1013">
                <a:solidFill>
                  <a:schemeClr val="tx1">
                    <a:lumMod val="95000"/>
                    <a:lumOff val="5000"/>
                  </a:schemeClr>
                </a:solidFill>
              </a:endParaRPr>
            </a:p>
          </p:txBody>
        </p:sp>
      </p:grpSp>
      <p:grpSp>
        <p:nvGrpSpPr>
          <p:cNvPr id="18" name="组合 2">
            <a:extLst>
              <a:ext uri="{FF2B5EF4-FFF2-40B4-BE49-F238E27FC236}">
                <a16:creationId xmlns="" xmlns:a16="http://schemas.microsoft.com/office/drawing/2014/main" id="{3586B5FA-DA78-42BA-96DD-CD46B1CFB7D9}"/>
              </a:ext>
            </a:extLst>
          </p:cNvPr>
          <p:cNvGrpSpPr/>
          <p:nvPr/>
        </p:nvGrpSpPr>
        <p:grpSpPr>
          <a:xfrm>
            <a:off x="-18193" y="4857504"/>
            <a:ext cx="9155409" cy="290440"/>
            <a:chOff x="8926718" y="6537237"/>
            <a:chExt cx="3251929" cy="320776"/>
          </a:xfrm>
        </p:grpSpPr>
        <p:sp>
          <p:nvSpPr>
            <p:cNvPr id="19" name="任意多边形 12">
              <a:extLst>
                <a:ext uri="{FF2B5EF4-FFF2-40B4-BE49-F238E27FC236}">
                  <a16:creationId xmlns="" xmlns:a16="http://schemas.microsoft.com/office/drawing/2014/main" id="{51D95A50-DB18-4DF7-8A59-8E06F2D13CD5}"/>
                </a:ext>
              </a:extLst>
            </p:cNvPr>
            <p:cNvSpPr/>
            <p:nvPr/>
          </p:nvSpPr>
          <p:spPr>
            <a:xfrm>
              <a:off x="8926718" y="6537237"/>
              <a:ext cx="3251929" cy="320776"/>
            </a:xfrm>
            <a:custGeom>
              <a:avLst/>
              <a:gdLst>
                <a:gd name="connsiteX0" fmla="*/ 334978 w 2299580"/>
                <a:gd name="connsiteY0" fmla="*/ 1 h 321399"/>
                <a:gd name="connsiteX1" fmla="*/ 2299580 w 2299580"/>
                <a:gd name="connsiteY1" fmla="*/ 1 h 321399"/>
                <a:gd name="connsiteX2" fmla="*/ 2299580 w 2299580"/>
                <a:gd name="connsiteY2" fmla="*/ 321399 h 321399"/>
                <a:gd name="connsiteX3" fmla="*/ 0 w 2299580"/>
                <a:gd name="connsiteY3" fmla="*/ 321399 h 321399"/>
                <a:gd name="connsiteX4" fmla="*/ 0 w 2299580"/>
                <a:gd name="connsiteY4" fmla="*/ 321399 h 321399"/>
                <a:gd name="connsiteX5" fmla="*/ 0 w 2299580"/>
                <a:gd name="connsiteY5" fmla="*/ 0 h 321399"/>
                <a:gd name="connsiteX6" fmla="*/ 334978 w 2299580"/>
                <a:gd name="connsiteY6" fmla="*/ 0 h 321399"/>
                <a:gd name="connsiteX7" fmla="*/ 334978 w 2299580"/>
                <a:gd name="connsiteY7" fmla="*/ 1 h 321399"/>
                <a:gd name="connsiteX8" fmla="*/ 0 w 2299580"/>
                <a:gd name="connsiteY8" fmla="*/ 1 h 3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580" h="321399">
                  <a:moveTo>
                    <a:pt x="334978" y="1"/>
                  </a:moveTo>
                  <a:lnTo>
                    <a:pt x="2299580" y="1"/>
                  </a:lnTo>
                  <a:lnTo>
                    <a:pt x="2299580" y="321399"/>
                  </a:lnTo>
                  <a:lnTo>
                    <a:pt x="0" y="321399"/>
                  </a:lnTo>
                  <a:lnTo>
                    <a:pt x="0" y="321399"/>
                  </a:lnTo>
                  <a:close/>
                  <a:moveTo>
                    <a:pt x="0" y="0"/>
                  </a:moveTo>
                  <a:lnTo>
                    <a:pt x="334978" y="0"/>
                  </a:lnTo>
                  <a:lnTo>
                    <a:pt x="334978"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hangingPunct="1">
                <a:spcBef>
                  <a:spcPts val="0"/>
                </a:spcBef>
                <a:spcAft>
                  <a:spcPts val="0"/>
                </a:spcAft>
                <a:defRPr/>
              </a:pPr>
              <a:endParaRPr lang="zh-CN" altLang="en-US" sz="1009" b="1">
                <a:solidFill>
                  <a:prstClr val="white"/>
                </a:solidFill>
              </a:endParaRPr>
            </a:p>
          </p:txBody>
        </p:sp>
        <p:sp>
          <p:nvSpPr>
            <p:cNvPr id="24" name="文本框 4">
              <a:extLst>
                <a:ext uri="{FF2B5EF4-FFF2-40B4-BE49-F238E27FC236}">
                  <a16:creationId xmlns="" xmlns:a16="http://schemas.microsoft.com/office/drawing/2014/main" id="{9BF0C32F-3714-4023-953B-E0F9B59A1106}"/>
                </a:ext>
              </a:extLst>
            </p:cNvPr>
            <p:cNvSpPr txBox="1"/>
            <p:nvPr/>
          </p:nvSpPr>
          <p:spPr>
            <a:xfrm>
              <a:off x="9569514" y="6554707"/>
              <a:ext cx="1539089" cy="269385"/>
            </a:xfrm>
            <a:prstGeom prst="rect">
              <a:avLst/>
            </a:prstGeom>
            <a:noFill/>
            <a:ln w="9525">
              <a:noFill/>
            </a:ln>
          </p:spPr>
          <p:txBody>
            <a:bodyPr>
              <a:spAutoFit/>
            </a:bodyPr>
            <a:lstStyle/>
            <a:p>
              <a:pPr>
                <a:lnSpc>
                  <a:spcPct val="90000"/>
                </a:lnSpc>
              </a:pPr>
              <a:endParaRPr lang="zh-CN" altLang="en-US" sz="784" b="1" dirty="0">
                <a:solidFill>
                  <a:srgbClr val="FFFFFF"/>
                </a:solidFill>
                <a:latin typeface="微软雅黑" panose="020B0503020204020204" pitchFamily="34" charset="-122"/>
                <a:ea typeface="微软雅黑" panose="020B0503020204020204" pitchFamily="34" charset="-122"/>
              </a:endParaRPr>
            </a:p>
          </p:txBody>
        </p:sp>
      </p:grpSp>
      <p:pic>
        <p:nvPicPr>
          <p:cNvPr id="11" name="图片 10"/>
          <p:cNvPicPr/>
          <p:nvPr/>
        </p:nvPicPr>
        <p:blipFill>
          <a:blip r:embed="rId3" cstate="print">
            <a:extLst>
              <a:ext uri="{28A0092B-C50C-407E-A947-70E740481C1C}">
                <a14:useLocalDpi xmlns:a14="http://schemas.microsoft.com/office/drawing/2010/main" val="0"/>
              </a:ext>
            </a:extLst>
          </a:blip>
          <a:stretch>
            <a:fillRect/>
          </a:stretch>
        </p:blipFill>
        <p:spPr>
          <a:xfrm>
            <a:off x="1950276" y="633990"/>
            <a:ext cx="5454141" cy="3906231"/>
          </a:xfrm>
          <a:prstGeom prst="rect">
            <a:avLst/>
          </a:prstGeom>
          <a:ln>
            <a:solidFill>
              <a:schemeClr val="accent1"/>
            </a:solidFill>
          </a:ln>
        </p:spPr>
      </p:pic>
      <p:sp>
        <p:nvSpPr>
          <p:cNvPr id="2" name="矩形 1"/>
          <p:cNvSpPr/>
          <p:nvPr/>
        </p:nvSpPr>
        <p:spPr>
          <a:xfrm>
            <a:off x="2457012" y="4568787"/>
            <a:ext cx="4204997" cy="307777"/>
          </a:xfrm>
          <a:prstGeom prst="rect">
            <a:avLst/>
          </a:prstGeom>
        </p:spPr>
        <p:txBody>
          <a:bodyPr wrap="none">
            <a:spAutoFit/>
          </a:bodyPr>
          <a:lstStyle/>
          <a:p>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著名的比特币“披萨交易”的</a:t>
            </a:r>
            <a:r>
              <a:rPr lang="en-US" altLang="zh-CN" sz="1400" dirty="0">
                <a:latin typeface="Times New Roman" panose="02020603050405020304" pitchFamily="18" charset="0"/>
                <a:ea typeface="宋体" panose="02010600030101010101" pitchFamily="2" charset="-122"/>
              </a:rPr>
              <a:t>JSON</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可视化格式示例</a:t>
            </a:r>
            <a:endParaRPr lang="zh-CN" altLang="en-US" dirty="0"/>
          </a:p>
        </p:txBody>
      </p:sp>
      <p:sp>
        <p:nvSpPr>
          <p:cNvPr id="4" name="灯片编号占位符 3"/>
          <p:cNvSpPr>
            <a:spLocks noGrp="1"/>
          </p:cNvSpPr>
          <p:nvPr>
            <p:ph type="sldNum" sz="quarter" idx="12"/>
          </p:nvPr>
        </p:nvSpPr>
        <p:spPr/>
        <p:txBody>
          <a:bodyPr/>
          <a:lstStyle/>
          <a:p>
            <a:fld id="{30F294BE-215C-46F4-AD4D-83824C4CA06D}" type="slidenum">
              <a:rPr lang="zh-CN" altLang="en-US" smtClean="0"/>
              <a:pPr/>
              <a:t>9</a:t>
            </a:fld>
            <a:endParaRPr lang="zh-CN" altLang="en-US"/>
          </a:p>
        </p:txBody>
      </p:sp>
    </p:spTree>
    <p:extLst>
      <p:ext uri="{BB962C8B-B14F-4D97-AF65-F5344CB8AC3E}">
        <p14:creationId xmlns:p14="http://schemas.microsoft.com/office/powerpoint/2010/main" val="278659954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主题">
  <a:themeElements>
    <a:clrScheme name="黄绿色">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方正姚体 Agency FB">
      <a:majorFont>
        <a:latin typeface="Agency FB"/>
        <a:ea typeface="方正姚体"/>
        <a:cs typeface=""/>
      </a:majorFont>
      <a:minorFont>
        <a:latin typeface="Agency FB"/>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7977</TotalTime>
  <Words>4204</Words>
  <Application>Microsoft Office PowerPoint</Application>
  <PresentationFormat>全屏显示(16:9)</PresentationFormat>
  <Paragraphs>612</Paragraphs>
  <Slides>73</Slides>
  <Notes>73</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1</vt:i4>
      </vt:variant>
      <vt:variant>
        <vt:lpstr>幻灯片标题</vt:lpstr>
      </vt:variant>
      <vt:variant>
        <vt:i4>73</vt:i4>
      </vt:variant>
    </vt:vector>
  </HeadingPairs>
  <TitlesOfParts>
    <vt:vector size="95" baseType="lpstr">
      <vt:lpstr>微软雅黑</vt:lpstr>
      <vt:lpstr>宋体</vt:lpstr>
      <vt:lpstr>Times New Roman</vt:lpstr>
      <vt:lpstr>等线 Light</vt:lpstr>
      <vt:lpstr>Calibri Light</vt:lpstr>
      <vt:lpstr>Arial</vt:lpstr>
      <vt:lpstr>方正姚体</vt:lpstr>
      <vt:lpstr>Agency FB</vt:lpstr>
      <vt:lpstr>迷你简特圆</vt:lpstr>
      <vt:lpstr>微软雅黑 Light</vt:lpstr>
      <vt:lpstr>黑体</vt:lpstr>
      <vt:lpstr>-apple-system-font</vt:lpstr>
      <vt:lpstr>Cambria Math</vt:lpstr>
      <vt:lpstr>等线</vt:lpstr>
      <vt:lpstr>Calibri</vt:lpstr>
      <vt:lpstr>Wingdings</vt:lpstr>
      <vt:lpstr>仿宋</vt:lpstr>
      <vt:lpstr>微软雅黑</vt:lpstr>
      <vt:lpstr>Times</vt:lpstr>
      <vt:lpstr>1_Office 主题</vt:lpstr>
      <vt:lpstr>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nihao</cp:lastModifiedBy>
  <cp:revision>756</cp:revision>
  <cp:lastPrinted>2018-03-27T07:26:40Z</cp:lastPrinted>
  <dcterms:created xsi:type="dcterms:W3CDTF">2015-10-07T08:03:00Z</dcterms:created>
  <dcterms:modified xsi:type="dcterms:W3CDTF">2022-11-24T14:05:03Z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